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4" r:id="rId2"/>
    <p:sldId id="257" r:id="rId3"/>
    <p:sldId id="258" r:id="rId4"/>
    <p:sldId id="259" r:id="rId5"/>
    <p:sldId id="260" r:id="rId6"/>
    <p:sldId id="261" r:id="rId7"/>
    <p:sldId id="263" r:id="rId8"/>
    <p:sldId id="264" r:id="rId9"/>
    <p:sldId id="262" r:id="rId10"/>
    <p:sldId id="265" r:id="rId11"/>
    <p:sldId id="266" r:id="rId12"/>
    <p:sldId id="267" r:id="rId13"/>
    <p:sldId id="268" r:id="rId14"/>
    <p:sldId id="270" r:id="rId15"/>
    <p:sldId id="271" r:id="rId16"/>
    <p:sldId id="269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80" r:id="rId25"/>
    <p:sldId id="281" r:id="rId26"/>
    <p:sldId id="279" r:id="rId27"/>
    <p:sldId id="282" r:id="rId28"/>
    <p:sldId id="283" r:id="rId2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894" autoAdjust="0"/>
    <p:restoredTop sz="94660"/>
  </p:normalViewPr>
  <p:slideViewPr>
    <p:cSldViewPr snapToGrid="0">
      <p:cViewPr varScale="1">
        <p:scale>
          <a:sx n="85" d="100"/>
          <a:sy n="85" d="100"/>
        </p:scale>
        <p:origin x="120" y="20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0B8A946-6082-18D9-5C82-597E0F922B6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538FFDD8-73F3-838C-99D8-C09DB1E1843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7E998F4-4807-2440-2544-864242AD5A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5E5B4-0606-492C-81FB-F313E5CFAE9A}" type="datetimeFigureOut">
              <a:rPr lang="fr-FR" smtClean="0"/>
              <a:t>23/05/2026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82AA612-9ABD-A8EC-F574-8ACB7547C5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D8EE553-0FAD-51BF-58EC-70D81F5630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D3A713-45AE-4C47-8937-B6FD45515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1891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/>
    </mc:Choice>
    <mc:Fallback xmlns="">
      <p:transition spd="slow" advClick="0" advTm="13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D44AE5C-CC2B-EDDD-829B-69BD78672A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E6F50B3-BB99-F783-2A53-B81CC78BBCF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EC75E3B-244A-1509-354B-2E3BCF3D60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5E5B4-0606-492C-81FB-F313E5CFAE9A}" type="datetimeFigureOut">
              <a:rPr lang="fr-FR" smtClean="0"/>
              <a:t>23/05/2026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DC95C0F-9055-076E-6874-36A6D2C991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8753B52-6CD0-16F4-613E-8C2895294B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D3A713-45AE-4C47-8937-B6FD45515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8493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/>
    </mc:Choice>
    <mc:Fallback xmlns="">
      <p:transition spd="slow" advClick="0" advTm="13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E017612-26BC-86F4-2549-F2A9C5AB5C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1E0C6E9-6B54-50F8-5D8D-35E71FADB18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CBAEDF5-F630-6C74-1449-8448CA515C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5E5B4-0606-492C-81FB-F313E5CFAE9A}" type="datetimeFigureOut">
              <a:rPr lang="fr-FR" smtClean="0"/>
              <a:t>23/05/2026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1BE8912-8EFA-E9CE-97E1-92CAA64221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8A05DEE-971E-6CB8-E845-08BAA15B78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D3A713-45AE-4C47-8937-B6FD45515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52746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/>
    </mc:Choice>
    <mc:Fallback xmlns="">
      <p:transition spd="slow" advClick="0" advTm="13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9BFFA28-1FAE-A6FA-4F54-8080628B1D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F29A2AE-F4AF-0E6D-3772-5598D8723C1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E3AF5001-7F0D-700E-FF8F-79CF8AC8C5D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5CA6A1C0-54DE-FC47-F5F8-7C4C94B656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5E5B4-0606-492C-81FB-F313E5CFAE9A}" type="datetimeFigureOut">
              <a:rPr lang="fr-FR" smtClean="0"/>
              <a:t>23/05/2026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CB6AD59-274B-9410-BDB3-1868CB4029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32669BA-5173-F96E-B7DC-5AD02F4D67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D3A713-45AE-4C47-8937-B6FD45515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7692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/>
    </mc:Choice>
    <mc:Fallback xmlns="">
      <p:transition spd="slow" advClick="0" advTm="13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DDFADDC-589F-044F-02CF-17D48FB229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2933BC40-BF18-18C4-828F-244E378810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7DB617A8-6049-8626-0868-D857D4B47D8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7F56CEEE-0A63-539E-B422-91F1E17A4D4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41C04526-EC9F-DF99-4033-89A2C5058D4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D0C81384-7B38-2C7A-C3BA-C20DC9FD7C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5E5B4-0606-492C-81FB-F313E5CFAE9A}" type="datetimeFigureOut">
              <a:rPr lang="fr-FR" smtClean="0"/>
              <a:t>23/05/2026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1125C0AC-4BF9-A41F-A946-19E632EDBF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AA94F005-971E-DC56-1136-6780DD8E22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D3A713-45AE-4C47-8937-B6FD45515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8901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/>
    </mc:Choice>
    <mc:Fallback xmlns="">
      <p:transition spd="slow" advClick="0" advTm="13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E18E93A-1FC2-665B-89D0-D60BF218B5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66D7F4A4-9A0F-1C80-8BB3-F5E7F114E4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5E5B4-0606-492C-81FB-F313E5CFAE9A}" type="datetimeFigureOut">
              <a:rPr lang="fr-FR" smtClean="0"/>
              <a:t>23/05/2026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E982C05C-39F2-6BDF-3E47-8435A09AC2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CB25B69D-C6E2-553E-1840-AED2420331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D3A713-45AE-4C47-8937-B6FD45515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9330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/>
    </mc:Choice>
    <mc:Fallback xmlns="">
      <p:transition spd="slow" advClick="0" advTm="13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A1A91053-9314-C542-411C-17D8763A94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5E5B4-0606-492C-81FB-F313E5CFAE9A}" type="datetimeFigureOut">
              <a:rPr lang="fr-FR" smtClean="0"/>
              <a:t>23/05/2026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0FB35292-D2D6-342B-CDEE-95647E27CF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F92856E8-EBAD-C3DD-9C09-B18503EF30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D3A713-45AE-4C47-8937-B6FD45515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4845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/>
    </mc:Choice>
    <mc:Fallback xmlns="">
      <p:transition spd="slow" advClick="0" advTm="13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9DA5D40-AB87-BEA8-24DF-3F86053CF8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A49D55E-CDA7-F67A-5031-055BA9C5DA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8E29C53-B793-A584-69D7-5F3D595ED1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50DF0536-5369-CD2E-7DD0-7145E6D84F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5E5B4-0606-492C-81FB-F313E5CFAE9A}" type="datetimeFigureOut">
              <a:rPr lang="fr-FR" smtClean="0"/>
              <a:t>23/05/2026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34CD552-39A6-4DB2-8B56-2355C39578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0FAB0A2-AFE1-2CAA-8092-262104CE5B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D3A713-45AE-4C47-8937-B6FD45515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7277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/>
    </mc:Choice>
    <mc:Fallback xmlns="">
      <p:transition spd="slow" advClick="0" advTm="13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61DF792-D9E3-731B-9891-01081C6C2B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04399336-A1E2-88AE-23ED-DCAF7156463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EE6E8318-1C0F-20CB-66F3-5938517B546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13B20F5A-777E-373C-59D3-258C1F023A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5E5B4-0606-492C-81FB-F313E5CFAE9A}" type="datetimeFigureOut">
              <a:rPr lang="fr-FR" smtClean="0"/>
              <a:t>23/05/2026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41F0933-4465-6C99-8DCB-B125AF15CF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10FCD5EA-F3C0-7E85-A89D-13CD72986E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D3A713-45AE-4C47-8937-B6FD45515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4673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/>
    </mc:Choice>
    <mc:Fallback xmlns="">
      <p:transition spd="slow" advClick="0" advTm="13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A92335E-28F9-FCF8-5095-67405F96D3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0ECF109-7074-E1B8-06AE-EA55FE4FB19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3C17E5B-CACD-80B3-F4A4-12D527A49E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5E5B4-0606-492C-81FB-F313E5CFAE9A}" type="datetimeFigureOut">
              <a:rPr lang="fr-FR" smtClean="0"/>
              <a:t>23/05/2026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EB23B6A-5EAB-64B9-7687-4E720C3163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C4B6718-1DDF-1EB3-6BBC-F913F081C3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D3A713-45AE-4C47-8937-B6FD45515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9633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/>
    </mc:Choice>
    <mc:Fallback xmlns="">
      <p:transition spd="slow" advClick="0" advTm="13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407834F5-34FF-92F7-24F5-DE7FA95BCA4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911D8782-0A75-FC7F-2F00-A9FA756D980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DB0E137-A2A9-D4DC-407F-F57D19DCFB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5E5B4-0606-492C-81FB-F313E5CFAE9A}" type="datetimeFigureOut">
              <a:rPr lang="fr-FR" smtClean="0"/>
              <a:t>23/05/2026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C819ADC-0831-63AE-DAF8-C0113FBFD1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5757FCB-720D-251D-F15E-2B51F29DDE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D3A713-45AE-4C47-8937-B6FD45515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5853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/>
    </mc:Choice>
    <mc:Fallback xmlns="">
      <p:transition spd="slow" advClick="0" advTm="13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0CF3506D-F17A-5D09-9E12-1BFF6D8423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02AB073-BCED-3851-ED97-27FFB71B3A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C0E24F4-446E-C959-A9CA-DF84EA154C6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9B5E5B4-0606-492C-81FB-F313E5CFAE9A}" type="datetimeFigureOut">
              <a:rPr lang="fr-FR" smtClean="0"/>
              <a:t>23/05/2026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07F06E7-6DAC-4CCC-A623-6256EE1792D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EC19B54-3829-50EC-A181-F08EA533188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1D3A713-45AE-4C47-8937-B6FD45515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99931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250" advClick="0" advTm="13000"/>
    </mc:Choice>
    <mc:Fallback xmlns="">
      <p:transition spd="slow" advClick="0" advTm="13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27925AE-3212-E8AB-7396-477F0C1FBB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B4164096-7D09-2113-E618-D0AF3AF2256F}"/>
              </a:ext>
            </a:extLst>
          </p:cNvPr>
          <p:cNvSpPr txBox="1"/>
          <p:nvPr/>
        </p:nvSpPr>
        <p:spPr>
          <a:xfrm>
            <a:off x="255347" y="797510"/>
            <a:ext cx="3285461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Lavardin est une commune française située dans le département de Loir-et-Cher en région Centre-Val de Loire. Ses habitants s'appellent les Lavardinoises et les Lavardinois. La commune fait partie de l'association Les Plus Beaux Villages de France depuis 1990</a:t>
            </a: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5C03E48E-8AAE-BFD1-7670-BB8667BB645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8653" y="350999"/>
            <a:ext cx="8208000" cy="615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7830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:sndAc>
          <p:stSnd>
            <p:snd r:embed="rId2" name="MUSIQUE du FILM - Le Mépris - Hommage à Brigitte BARDOT et à Jean-Luc GODARD, pour ce film !.wav"/>
          </p:stSnd>
        </p:sndAc>
      </p:transition>
    </mc:Choice>
    <mc:Fallback xmlns="">
      <p:transition spd="slow" advClick="0" advTm="13000">
        <p:sndAc>
          <p:stSnd>
            <p:snd r:embed="rId4" name="MUSIQUE du FILM - Le Mépris - Hommage à Brigitte BARDOT et à Jean-Luc GODARD, pour ce film !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2">
              <a:lumMod val="50000"/>
              <a:lumOff val="50000"/>
            </a:schemeClr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F6F7B94-F661-207C-A200-71B1DB82A8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DA9CD15-6A17-355A-7618-A8A7A3BCC9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667" y="279000"/>
            <a:ext cx="9472211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BBAD1E9-5657-DB90-53CB-821A2592F393}"/>
              </a:ext>
            </a:extLst>
          </p:cNvPr>
          <p:cNvSpPr txBox="1"/>
          <p:nvPr/>
        </p:nvSpPr>
        <p:spPr>
          <a:xfrm>
            <a:off x="9710878" y="2743200"/>
            <a:ext cx="225410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village vu depuis le château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5796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/>
    </mc:Choice>
    <mc:Fallback xmlns="">
      <p:transition spd="slow" advClick="0" advTm="1300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FF753E7-16AC-E6A7-759B-5DF18A7F23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E8CECC5-8E2A-C1BB-9382-7E65B77854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3941" y="279000"/>
            <a:ext cx="9472212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03D6965-72CE-E01F-93C3-1D6202CABA47}"/>
              </a:ext>
            </a:extLst>
          </p:cNvPr>
          <p:cNvSpPr txBox="1"/>
          <p:nvPr/>
        </p:nvSpPr>
        <p:spPr>
          <a:xfrm>
            <a:off x="4640544" y="6117335"/>
            <a:ext cx="35039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pont sur le Loir.</a:t>
            </a:r>
          </a:p>
        </p:txBody>
      </p:sp>
    </p:spTree>
    <p:extLst>
      <p:ext uri="{BB962C8B-B14F-4D97-AF65-F5344CB8AC3E}">
        <p14:creationId xmlns:p14="http://schemas.microsoft.com/office/powerpoint/2010/main" val="1955569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/>
    </mc:Choice>
    <mc:Fallback xmlns="">
      <p:transition spd="slow" advClick="0" advTm="1300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B33D475-8E19-1239-66BA-3DEF4AA8BA5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554706C2-8DBB-8F5A-E4FC-04380ADBC0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6780" y="309000"/>
            <a:ext cx="4680000" cy="624000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2D491D2B-C94C-B9A9-BC77-D5DB65D1F0B3}"/>
              </a:ext>
            </a:extLst>
          </p:cNvPr>
          <p:cNvSpPr txBox="1"/>
          <p:nvPr/>
        </p:nvSpPr>
        <p:spPr>
          <a:xfrm>
            <a:off x="1116419" y="2934586"/>
            <a:ext cx="324293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Maison dite de Florent Tissart.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6431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/>
    </mc:Choice>
    <mc:Fallback xmlns="">
      <p:transition spd="slow" advClick="0" advTm="1300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49011B1-788C-2AED-47D5-95FA90D731C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82DA923-C46C-F685-6001-14558EF678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7273" y="225000"/>
            <a:ext cx="4257218" cy="6408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287A290-60E2-BBAF-5095-463A1129BE0C}"/>
              </a:ext>
            </a:extLst>
          </p:cNvPr>
          <p:cNvSpPr txBox="1"/>
          <p:nvPr/>
        </p:nvSpPr>
        <p:spPr>
          <a:xfrm>
            <a:off x="8187887" y="2310924"/>
            <a:ext cx="323229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La maison gothique dite maison Perrault.</a:t>
            </a:r>
          </a:p>
        </p:txBody>
      </p:sp>
    </p:spTree>
    <p:extLst>
      <p:ext uri="{BB962C8B-B14F-4D97-AF65-F5344CB8AC3E}">
        <p14:creationId xmlns:p14="http://schemas.microsoft.com/office/powerpoint/2010/main" val="675514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/>
    </mc:Choice>
    <mc:Fallback xmlns="">
      <p:transition spd="slow" advClick="0" advTm="1300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0812B21-7585-0C77-78B1-6AB2C8AB72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4523977-0592-C994-18B9-E1B72DA7D3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2472" y="252419"/>
            <a:ext cx="9487055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DF72AE1-1751-A37C-1638-034D0BDF231C}"/>
              </a:ext>
            </a:extLst>
          </p:cNvPr>
          <p:cNvSpPr txBox="1"/>
          <p:nvPr/>
        </p:nvSpPr>
        <p:spPr>
          <a:xfrm>
            <a:off x="2420887" y="6117335"/>
            <a:ext cx="78501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prieuré Saint-Genest (presbytère, actuelle mairie).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8242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/>
    </mc:Choice>
    <mc:Fallback xmlns="">
      <p:transition spd="slow" advClick="0" advTm="1300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6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549E1E1-7DE2-1CD8-65FB-70D0287C7C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EB3692E-AE49-A38F-0317-04667AF225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0117" y="279000"/>
            <a:ext cx="9472212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5CBE7D7-FA87-49F9-C211-F9D1D7FBA9B9}"/>
              </a:ext>
            </a:extLst>
          </p:cNvPr>
          <p:cNvSpPr txBox="1"/>
          <p:nvPr/>
        </p:nvSpPr>
        <p:spPr>
          <a:xfrm>
            <a:off x="244549" y="2594344"/>
            <a:ext cx="230726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Loir-et-Cher Lavardin (maison)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00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/>
    </mc:Choice>
    <mc:Fallback xmlns="">
      <p:transition spd="slow" advClick="0" advTm="1300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309B91B-2D0E-313D-97AC-6F57E963A9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D419F72-C759-D86C-D67D-28B2D41001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796" y="279000"/>
            <a:ext cx="7425417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1892945-7160-0C53-5521-14CE2BBAE13B}"/>
              </a:ext>
            </a:extLst>
          </p:cNvPr>
          <p:cNvSpPr txBox="1"/>
          <p:nvPr/>
        </p:nvSpPr>
        <p:spPr>
          <a:xfrm>
            <a:off x="8123274" y="2434856"/>
            <a:ext cx="366823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France Loir-et-Cher Lavardin Maison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2971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/>
    </mc:Choice>
    <mc:Fallback xmlns="">
      <p:transition spd="slow" advClick="0" advTm="1300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9932363-7A32-A1FE-C8C4-AE9C6D1F72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65BF368-115F-874A-0A53-551AFD00EC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3400" y="279000"/>
            <a:ext cx="9472213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4F21931-E0F9-559F-369A-27BF97F76C1C}"/>
              </a:ext>
            </a:extLst>
          </p:cNvPr>
          <p:cNvSpPr txBox="1"/>
          <p:nvPr/>
        </p:nvSpPr>
        <p:spPr>
          <a:xfrm>
            <a:off x="161862" y="2679405"/>
            <a:ext cx="226473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France Loir-et-Cher Lavardin Le château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2807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/>
    </mc:Choice>
    <mc:Fallback xmlns="">
      <p:transition spd="slow" advClick="0" advTm="1300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DF7849F-9B10-0111-5310-5894E208B2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8D91FF1E-DD63-C713-544D-34DFC38575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2027" y="261000"/>
            <a:ext cx="4212296" cy="633600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B699D141-1255-3C06-8E9B-477E1EF58D70}"/>
              </a:ext>
            </a:extLst>
          </p:cNvPr>
          <p:cNvSpPr txBox="1"/>
          <p:nvPr/>
        </p:nvSpPr>
        <p:spPr>
          <a:xfrm>
            <a:off x="8124323" y="3147236"/>
            <a:ext cx="34555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L'église Saint-Genest.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3209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/>
    </mc:Choice>
    <mc:Fallback xmlns="">
      <p:transition spd="slow" advClick="0" advTm="1300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A3FD3B8-9F92-9B35-38EF-C0F96DA058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A0FA122-28B7-6832-B6B9-75DD1FEF20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5756" y="297000"/>
            <a:ext cx="5220000" cy="6264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37366BB-0E74-61BF-1D30-E4FDDA35B9B0}"/>
              </a:ext>
            </a:extLst>
          </p:cNvPr>
          <p:cNvSpPr txBox="1"/>
          <p:nvPr/>
        </p:nvSpPr>
        <p:spPr>
          <a:xfrm>
            <a:off x="351170" y="2653398"/>
            <a:ext cx="293458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Christ roman dans l'église Saint Genest.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892947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/>
    </mc:Choice>
    <mc:Fallback xmlns="">
      <p:transition spd="slow" advClick="0" advTm="1300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2BD69F0-B5CD-B74E-4811-6559AD109E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7FAB799-2274-42DE-ADB1-5EC99B650A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6780" y="279000"/>
            <a:ext cx="4725000" cy="6300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75EF921-9327-E77C-F623-4816675566E8}"/>
              </a:ext>
            </a:extLst>
          </p:cNvPr>
          <p:cNvSpPr txBox="1"/>
          <p:nvPr/>
        </p:nvSpPr>
        <p:spPr>
          <a:xfrm>
            <a:off x="8410353" y="2898223"/>
            <a:ext cx="31047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Le château.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24061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/>
    </mc:Choice>
    <mc:Fallback xmlns="">
      <p:transition spd="slow" advClick="0" advTm="13000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E07980E-18F0-7AF9-57C8-56B3466492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1A12E65-0CD8-630B-C737-16130FD2E5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9757" y="279000"/>
            <a:ext cx="8400000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0FCE516-2ABC-9B22-D09E-EF3CDED9FA07}"/>
              </a:ext>
            </a:extLst>
          </p:cNvPr>
          <p:cNvSpPr txBox="1"/>
          <p:nvPr/>
        </p:nvSpPr>
        <p:spPr>
          <a:xfrm>
            <a:off x="733646" y="2668771"/>
            <a:ext cx="290268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L'église vue du jardin de la mairie.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589689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/>
    </mc:Choice>
    <mc:Fallback xmlns="">
      <p:transition spd="slow" advClick="0" advTm="13000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DC52765-D5AA-A33A-48EE-DE0B6E7568D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0D140D3-4050-0AF6-B6CA-9329F0ACA5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7413" y="297000"/>
            <a:ext cx="4698000" cy="6264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AFA7DB8-1E2B-91D5-EEED-2C06C8FCC1D9}"/>
              </a:ext>
            </a:extLst>
          </p:cNvPr>
          <p:cNvSpPr txBox="1"/>
          <p:nvPr/>
        </p:nvSpPr>
        <p:spPr>
          <a:xfrm>
            <a:off x="8378456" y="2477386"/>
            <a:ext cx="296648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Fresque du XIIe siècle représentant le baptême du Christ.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1509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/>
    </mc:Choice>
    <mc:Fallback xmlns="">
      <p:transition spd="slow" advClick="0" advTm="1300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D204603-95AE-A701-FD70-16AE267FBE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A71D8BB3-BF88-1D59-0540-EE3BBF6116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4065" y="297000"/>
            <a:ext cx="8352000" cy="6264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326C77F6-4510-2B9F-1283-1EB2CE4FDFF7}"/>
              </a:ext>
            </a:extLst>
          </p:cNvPr>
          <p:cNvSpPr txBox="1"/>
          <p:nvPr/>
        </p:nvSpPr>
        <p:spPr>
          <a:xfrm>
            <a:off x="382773" y="2913320"/>
            <a:ext cx="316850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Fresque du chœur, Christ en majesté.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627752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/>
    </mc:Choice>
    <mc:Fallback xmlns="">
      <p:transition spd="slow" advClick="0" advTm="13000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D763658-A88C-935E-24BD-D902D6659D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0E7C8D9-3528-63BB-A10F-8E75F0549A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3213" y="261000"/>
            <a:ext cx="4753914" cy="6336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C1A60E3-7949-A28E-36A7-339C7C895594}"/>
              </a:ext>
            </a:extLst>
          </p:cNvPr>
          <p:cNvSpPr txBox="1"/>
          <p:nvPr/>
        </p:nvSpPr>
        <p:spPr>
          <a:xfrm>
            <a:off x="8410353" y="1807535"/>
            <a:ext cx="307281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La première chose que l’on voit en arrivant à Lavardin, ce sont les ruines du château qui se dressent au dessus du village. Au xie siècle,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2709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/>
    </mc:Choice>
    <mc:Fallback xmlns="">
      <p:transition spd="slow" advClick="0" advTm="13000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97C4F51-6BBF-DB83-A528-A988CBD9AE0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202D015-5D84-C576-24CD-2795AB60E8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6875" y="297000"/>
            <a:ext cx="8325129" cy="6264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4BF0A2E-06F0-7DCC-61D3-9FE2DC601DEC}"/>
              </a:ext>
            </a:extLst>
          </p:cNvPr>
          <p:cNvSpPr txBox="1"/>
          <p:nvPr/>
        </p:nvSpPr>
        <p:spPr>
          <a:xfrm>
            <a:off x="106326" y="3168502"/>
            <a:ext cx="31366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Lavardin : le château médiéval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8254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/>
    </mc:Choice>
    <mc:Fallback xmlns="">
      <p:transition spd="slow" advClick="0" advTm="13000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600E39A-8A00-906E-4BDB-34F9AD7E4C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2E364CF-5570-9006-C1FB-1BBFB12DDF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709" y="279000"/>
            <a:ext cx="9450000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FA6E114-8F30-E347-8C49-32149094A482}"/>
              </a:ext>
            </a:extLst>
          </p:cNvPr>
          <p:cNvSpPr txBox="1"/>
          <p:nvPr/>
        </p:nvSpPr>
        <p:spPr>
          <a:xfrm>
            <a:off x="9817709" y="2274838"/>
            <a:ext cx="221834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Ce village du Loir et Cher à été élu aux plus beaux villages de France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0888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/>
    </mc:Choice>
    <mc:Fallback xmlns="">
      <p:transition spd="slow" advClick="0" advTm="13000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B23CE8F-7408-02B6-2EAE-0ADFEFFB2F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F365164-04BC-5060-2EBF-33193B55BD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7686" y="812204"/>
            <a:ext cx="9336627" cy="5233592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0EB15A9-B982-F292-2FAF-867E0BFFB85E}"/>
              </a:ext>
            </a:extLst>
          </p:cNvPr>
          <p:cNvSpPr txBox="1"/>
          <p:nvPr/>
        </p:nvSpPr>
        <p:spPr>
          <a:xfrm>
            <a:off x="1862667" y="6045796"/>
            <a:ext cx="98100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Lavardin, unique plus beau village de France en Loir-et-Cher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255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/>
    </mc:Choice>
    <mc:Fallback xmlns="">
      <p:transition spd="slow" advClick="0" advTm="13000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8E2A15D-CA9B-9B31-CD34-734E5E2B97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6695C5F-EC1B-4008-1ACC-6A5D928327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7686" y="812204"/>
            <a:ext cx="9336627" cy="5233592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276086F-9FE2-A9DA-42A8-3BB41499E9CC}"/>
              </a:ext>
            </a:extLst>
          </p:cNvPr>
          <p:cNvSpPr txBox="1"/>
          <p:nvPr/>
        </p:nvSpPr>
        <p:spPr>
          <a:xfrm>
            <a:off x="4955822" y="6045796"/>
            <a:ext cx="83537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>
                <a:solidFill>
                  <a:schemeClr val="bg1"/>
                </a:solidFill>
              </a:rPr>
              <a:t>lavardin</a:t>
            </a:r>
            <a:r>
              <a:rPr lang="fr-FR" sz="2400" b="1" dirty="0">
                <a:solidFill>
                  <a:schemeClr val="bg1"/>
                </a:solidFill>
              </a:rPr>
              <a:t>-lavoir-</a:t>
            </a:r>
          </a:p>
        </p:txBody>
      </p:sp>
    </p:spTree>
    <p:extLst>
      <p:ext uri="{BB962C8B-B14F-4D97-AF65-F5344CB8AC3E}">
        <p14:creationId xmlns:p14="http://schemas.microsoft.com/office/powerpoint/2010/main" val="3146842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/>
    </mc:Choice>
    <mc:Fallback xmlns="">
      <p:transition spd="slow" advClick="0" advTm="13000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642A847-E715-3DE7-C988-BE6CE7C83C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0CEECE8-6B6E-C171-757C-56DC8FE299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7686" y="812204"/>
            <a:ext cx="9336627" cy="5233592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59B9318-21CE-3165-228C-0E9ED918DD18}"/>
              </a:ext>
            </a:extLst>
          </p:cNvPr>
          <p:cNvSpPr txBox="1"/>
          <p:nvPr/>
        </p:nvSpPr>
        <p:spPr>
          <a:xfrm>
            <a:off x="1027289" y="6045796"/>
            <a:ext cx="10972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Comme dans un conte de fées, le domaine repose au bord d'un ruisseau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273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/>
    </mc:Choice>
    <mc:Fallback xmlns="">
      <p:transition spd="slow" advClick="0" advTm="13000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7F7C98B-0D13-6FA3-F41E-3C90D537AB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79485EC-AA09-8098-539D-166C04273EB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1808" y="300335"/>
            <a:ext cx="9168384" cy="6096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CA9E613-B0C2-21FD-4F49-8414EDA714BE}"/>
              </a:ext>
            </a:extLst>
          </p:cNvPr>
          <p:cNvSpPr txBox="1"/>
          <p:nvPr/>
        </p:nvSpPr>
        <p:spPr>
          <a:xfrm>
            <a:off x="3725332" y="6396335"/>
            <a:ext cx="68410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Lavardin, Plus Beau Village de France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1807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/>
    </mc:Choice>
    <mc:Fallback xmlns="">
      <p:transition spd="slow" advClick="0" advTm="13000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A58AB48-8633-992F-185E-234E7272E8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62CEC3F-381E-5CA0-DB01-41AEE1BA83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000" y="320956"/>
            <a:ext cx="10620000" cy="59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50D56A3-BB26-2D9B-A4DB-68FEC4C137B7}"/>
              </a:ext>
            </a:extLst>
          </p:cNvPr>
          <p:cNvSpPr txBox="1"/>
          <p:nvPr/>
        </p:nvSpPr>
        <p:spPr>
          <a:xfrm>
            <a:off x="4097867" y="6220955"/>
            <a:ext cx="97761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Musée de Lavardin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212423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/>
    </mc:Choice>
    <mc:Fallback xmlns="">
      <p:transition spd="slow" advClick="0" advTm="13000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789BE43-356F-7E8A-0342-7D7872EB23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B703C45-58FD-B35D-3AC7-723F343455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0000" y="609000"/>
            <a:ext cx="10152000" cy="564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CDB956C-5480-F990-DAD9-D5D686EC0634}"/>
              </a:ext>
            </a:extLst>
          </p:cNvPr>
          <p:cNvSpPr txBox="1"/>
          <p:nvPr/>
        </p:nvSpPr>
        <p:spPr>
          <a:xfrm>
            <a:off x="4447822" y="6272291"/>
            <a:ext cx="86472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chemeClr val="bg1"/>
                </a:solidFill>
              </a:rPr>
              <a:t>Église-saint-</a:t>
            </a:r>
            <a:r>
              <a:rPr lang="en-US" sz="2400" b="1" dirty="0" err="1">
                <a:solidFill>
                  <a:schemeClr val="bg1"/>
                </a:solidFill>
              </a:rPr>
              <a:t>genest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8611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/>
    </mc:Choice>
    <mc:Fallback xmlns="">
      <p:transition spd="slow" advClick="0" advTm="13000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0E95D1D-8836-ADD2-A384-DBA759819B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CC4BB45-2C3A-80ED-4601-FFC1B6263E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756" y="297000"/>
            <a:ext cx="8352000" cy="6264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9E78086-B863-0D74-18C2-6BEF4E6565C8}"/>
              </a:ext>
            </a:extLst>
          </p:cNvPr>
          <p:cNvSpPr txBox="1"/>
          <p:nvPr/>
        </p:nvSpPr>
        <p:spPr>
          <a:xfrm>
            <a:off x="8928623" y="2415259"/>
            <a:ext cx="28100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Charmant loft troglodyte dans un village classé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1557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/>
    </mc:Choice>
    <mc:Fallback xmlns="">
      <p:transition spd="slow" advClick="0" advTm="13000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42A9ABE-83B7-B48C-FE1A-A3EB10594E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22ADC17-BA00-57A6-82F4-A9310B65E6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0000" y="297000"/>
            <a:ext cx="8352000" cy="62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3634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/>
    </mc:Choice>
    <mc:Fallback xmlns="">
      <p:transition spd="slow" advClick="0" advTm="13000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AC15B5A-A85C-FF04-2ADF-5D3574FA28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FF6E13F-AA7A-B7F5-12BD-A52542941A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8000" y="243000"/>
            <a:ext cx="8496000" cy="637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5144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/>
    </mc:Choice>
    <mc:Fallback xmlns="">
      <p:transition spd="slow" advClick="0" advTm="13000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7DA876F-C97E-4470-9A4D-A0587BFB08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E0A35DD-656A-3698-FD71-25A2967143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0295" y="279000"/>
            <a:ext cx="4725000" cy="6300000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97534BE7-2A0B-BCC4-58B5-1D338203B535}"/>
              </a:ext>
            </a:extLst>
          </p:cNvPr>
          <p:cNvSpPr txBox="1"/>
          <p:nvPr/>
        </p:nvSpPr>
        <p:spPr>
          <a:xfrm>
            <a:off x="7179734" y="1591733"/>
            <a:ext cx="52606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Proposé Par Lorient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DAFE8D09-E12C-2ACD-BC39-EE074B4A0FFE}"/>
              </a:ext>
            </a:extLst>
          </p:cNvPr>
          <p:cNvSpPr txBox="1"/>
          <p:nvPr/>
        </p:nvSpPr>
        <p:spPr>
          <a:xfrm>
            <a:off x="6874933" y="2905780"/>
            <a:ext cx="4725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Les Images Et Le Son Du Net 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73629DD2-1421-498E-0FF4-6A73EFB19A14}"/>
              </a:ext>
            </a:extLst>
          </p:cNvPr>
          <p:cNvSpPr txBox="1"/>
          <p:nvPr/>
        </p:nvSpPr>
        <p:spPr>
          <a:xfrm>
            <a:off x="8387644" y="4074110"/>
            <a:ext cx="35672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903192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/>
    </mc:Choice>
    <mc:Fallback xmlns="">
      <p:transition spd="slow" advClick="0" advTm="13000"/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145</TotalTime>
  <Words>230</Words>
  <Application>Microsoft Office PowerPoint</Application>
  <PresentationFormat>Grand écran</PresentationFormat>
  <Paragraphs>28</Paragraphs>
  <Slides>28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28</vt:i4>
      </vt:variant>
    </vt:vector>
  </HeadingPairs>
  <TitlesOfParts>
    <vt:vector size="32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8</cp:revision>
  <dcterms:created xsi:type="dcterms:W3CDTF">2026-05-12T07:53:05Z</dcterms:created>
  <dcterms:modified xsi:type="dcterms:W3CDTF">2026-05-23T07:21:54Z</dcterms:modified>
</cp:coreProperties>
</file>