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76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24/05/2026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74328D2-2BE6-04CA-AE69-1379A25493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872" y="207000"/>
            <a:ext cx="4341224" cy="644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10E544B-D2C2-3276-FC77-E0FCABFA6944}"/>
              </a:ext>
            </a:extLst>
          </p:cNvPr>
          <p:cNvSpPr txBox="1"/>
          <p:nvPr/>
        </p:nvSpPr>
        <p:spPr>
          <a:xfrm>
            <a:off x="8218967" y="2966484"/>
            <a:ext cx="38170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« Cheminées de fées » dans le Colorado provençal.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A68C8D0-505A-68E5-C29C-7A9095218BB7}"/>
              </a:ext>
            </a:extLst>
          </p:cNvPr>
          <p:cNvSpPr txBox="1"/>
          <p:nvPr/>
        </p:nvSpPr>
        <p:spPr>
          <a:xfrm>
            <a:off x="4266796" y="207000"/>
            <a:ext cx="4061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Colorado Provençal</a:t>
            </a: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  <p:sndAc>
          <p:stSnd loop="1">
            <p:snd r:embed="rId2" name="BILITIS, FRANCE ROMANTIQUE MUSIQUE FILM, PIANO ET ENSEMBLE INSTRUMENTAL, FRANCIS LAI.wav"/>
          </p:stSnd>
        </p:sndAc>
      </p:transition>
    </mc:Choice>
    <mc:Fallback xmlns="">
      <p:transition spd="slow" advClick="0" advTm="13000">
        <p:fade/>
        <p:sndAc>
          <p:stSnd loop="1">
            <p:snd r:embed="rId4" name="BILITIS, FRANCE ROMANTIQUE MUSIQUE FILM, PIANO ET ENSEMBLE INSTRUMENTAL, FRANCIS LA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80B2785-2939-3B03-7C76-C747F02991AB}"/>
              </a:ext>
            </a:extLst>
          </p:cNvPr>
          <p:cNvSpPr txBox="1"/>
          <p:nvPr/>
        </p:nvSpPr>
        <p:spPr>
          <a:xfrm>
            <a:off x="167020" y="335845"/>
            <a:ext cx="1185796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Le Colorado provençal est un ancien site industriel d'extraction d'ocre, exploité de la fin du XVIIe siècle jusqu'en 1992, quand le dernier </a:t>
            </a:r>
            <a:r>
              <a:rPr lang="fr-FR" sz="4400" b="1" dirty="0" err="1">
                <a:solidFill>
                  <a:schemeClr val="bg1"/>
                </a:solidFill>
              </a:rPr>
              <a:t>ocrier</a:t>
            </a:r>
            <a:r>
              <a:rPr lang="fr-FR" sz="4400" b="1" dirty="0">
                <a:solidFill>
                  <a:schemeClr val="bg1"/>
                </a:solidFill>
              </a:rPr>
              <a:t> prit sa retraite. Le site est situé sur la commune française de Rustrel dans le département du Vaucluse (région Provence-Alpes-Côte d'Azur). Les paysages insolites qu'il présente sont constitués de sable ocreux d'origine latéritique.</a:t>
            </a:r>
          </a:p>
        </p:txBody>
      </p:sp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B7632E6-191D-00DF-5A3F-4D731D89B9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119" y="315000"/>
            <a:ext cx="9342000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57B6EA2-A3D0-B5D5-DE7B-B51AF3043CB8}"/>
              </a:ext>
            </a:extLst>
          </p:cNvPr>
          <p:cNvSpPr txBox="1"/>
          <p:nvPr/>
        </p:nvSpPr>
        <p:spPr>
          <a:xfrm>
            <a:off x="191387" y="2418907"/>
            <a:ext cx="24197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Sentier dans le Colorado provençal à Rustrel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5D2332-F933-2DA0-C471-3C31C4B56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448" y="351000"/>
            <a:ext cx="9649954" cy="61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65091-2D87-2FF0-B938-A1AB2B4F7106}"/>
              </a:ext>
            </a:extLst>
          </p:cNvPr>
          <p:cNvSpPr txBox="1"/>
          <p:nvPr/>
        </p:nvSpPr>
        <p:spPr>
          <a:xfrm>
            <a:off x="9962707" y="2459504"/>
            <a:ext cx="21158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pompe à eau ayant servi au lavage de l'ocre rouge.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E109D5-769B-EE23-1BD5-FE93F72A3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782472"/>
            <a:ext cx="11520000" cy="25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BA4A18-99A1-3F1C-3ECD-0B60D90E43AB}"/>
              </a:ext>
            </a:extLst>
          </p:cNvPr>
          <p:cNvSpPr txBox="1"/>
          <p:nvPr/>
        </p:nvSpPr>
        <p:spPr>
          <a:xfrm>
            <a:off x="3400646" y="4350472"/>
            <a:ext cx="5390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du Colorado provençal.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B0316C-59A6-3212-4DA8-370EE9CCEC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921" y="310500"/>
            <a:ext cx="8316000" cy="623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DFD91-0E26-F71D-37F1-8B702179C802}"/>
              </a:ext>
            </a:extLst>
          </p:cNvPr>
          <p:cNvSpPr txBox="1"/>
          <p:nvPr/>
        </p:nvSpPr>
        <p:spPr>
          <a:xfrm>
            <a:off x="513907" y="2650590"/>
            <a:ext cx="3009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Colorado_Rustrel</a:t>
            </a:r>
            <a:r>
              <a:rPr lang="fr-FR" sz="2400" b="1" dirty="0">
                <a:solidFill>
                  <a:schemeClr val="bg1"/>
                </a:solidFill>
              </a:rPr>
              <a:t>_-</a:t>
            </a: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5CC5A1-2054-036A-A66F-E73E112E4B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25" y="315000"/>
            <a:ext cx="9543344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4CF041-A0D7-4E63-222A-7CFD208280AC}"/>
              </a:ext>
            </a:extLst>
          </p:cNvPr>
          <p:cNvSpPr txBox="1"/>
          <p:nvPr/>
        </p:nvSpPr>
        <p:spPr>
          <a:xfrm>
            <a:off x="9882169" y="2647507"/>
            <a:ext cx="21654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Rustrel Vaucluse France</a:t>
            </a:r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686611-5A9D-9D24-3F91-7B6902F1AC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064" y="297000"/>
            <a:ext cx="946254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21A7502-4DCD-539D-0B93-13A2F0B805D7}"/>
              </a:ext>
            </a:extLst>
          </p:cNvPr>
          <p:cNvSpPr txBox="1"/>
          <p:nvPr/>
        </p:nvSpPr>
        <p:spPr>
          <a:xfrm>
            <a:off x="839971" y="2881423"/>
            <a:ext cx="2264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Colorado Rustrel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88A84D-8B66-AADA-57DB-ED7FCC04EC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54" y="279000"/>
            <a:ext cx="951692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49C312-AF11-E091-8FDC-CE1A25D01571}"/>
              </a:ext>
            </a:extLst>
          </p:cNvPr>
          <p:cNvSpPr txBox="1"/>
          <p:nvPr/>
        </p:nvSpPr>
        <p:spPr>
          <a:xfrm>
            <a:off x="9994605" y="3062177"/>
            <a:ext cx="2197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Rustrel Colorado.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907D66-4BC4-458B-B3D3-AA133FE5E0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716568"/>
            <a:ext cx="11304000" cy="31557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0827C3-D0B6-133C-E8E9-24D7406CB337}"/>
              </a:ext>
            </a:extLst>
          </p:cNvPr>
          <p:cNvSpPr txBox="1"/>
          <p:nvPr/>
        </p:nvSpPr>
        <p:spPr>
          <a:xfrm>
            <a:off x="4242391" y="4872268"/>
            <a:ext cx="5443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Colorado provençal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4AC8AB-1226-FF19-E77A-4A785F5A99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703500"/>
            <a:ext cx="11376000" cy="5451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543552-592E-ECA6-9964-41BF5EC84142}"/>
              </a:ext>
            </a:extLst>
          </p:cNvPr>
          <p:cNvSpPr txBox="1"/>
          <p:nvPr/>
        </p:nvSpPr>
        <p:spPr>
          <a:xfrm>
            <a:off x="3306725" y="6154500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Ocre de Rustrel (Colorado provençal).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E6376B-43FC-A885-B9B1-2B1409B29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738" y="180766"/>
            <a:ext cx="9462524" cy="626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4EFA3BB-50B9-3841-3EBD-239DCDFECA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4C8B6A-101C-507E-D72F-C47693F394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148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AC45FE-0DD2-4759-468B-BCCEA3E3C0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527400"/>
            <a:ext cx="8928000" cy="58032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6BD21B-00C9-6437-978E-840ED605D0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633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19FE5-6DFD-065C-4BFE-7E77EA7B0C8D}"/>
              </a:ext>
            </a:extLst>
          </p:cNvPr>
          <p:cNvSpPr txBox="1"/>
          <p:nvPr/>
        </p:nvSpPr>
        <p:spPr>
          <a:xfrm>
            <a:off x="8484782" y="2598003"/>
            <a:ext cx="35938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des mines de Bruoux (Gargas)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17E0A7-EFFA-42FA-29D4-2599099D56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114" y="279000"/>
            <a:ext cx="693578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831073-AA79-DF1B-CFD4-D2E86CA02615}"/>
              </a:ext>
            </a:extLst>
          </p:cNvPr>
          <p:cNvSpPr txBox="1"/>
          <p:nvPr/>
        </p:nvSpPr>
        <p:spPr>
          <a:xfrm>
            <a:off x="563525" y="2530549"/>
            <a:ext cx="26049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Chemin des ocres à Roussillon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7BC338-94F3-9865-0AFF-E3DE0A3D7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44" y="441000"/>
            <a:ext cx="8986446" cy="597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673C04-909B-BB48-7242-674FC856DE9F}"/>
              </a:ext>
            </a:extLst>
          </p:cNvPr>
          <p:cNvSpPr txBox="1"/>
          <p:nvPr/>
        </p:nvSpPr>
        <p:spPr>
          <a:xfrm>
            <a:off x="9601200" y="2403567"/>
            <a:ext cx="259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carrières d’ocre également appelées Colorado Provençal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8693F3-0A62-9F2B-A8C0-1EAE217A5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412" y="441000"/>
            <a:ext cx="8986446" cy="59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283A03-6E3D-B0FC-BCB5-582A608B1839}"/>
              </a:ext>
            </a:extLst>
          </p:cNvPr>
          <p:cNvSpPr txBox="1"/>
          <p:nvPr/>
        </p:nvSpPr>
        <p:spPr>
          <a:xfrm>
            <a:off x="364641" y="2438400"/>
            <a:ext cx="23077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Rustrel, un gout d’Amérique en France</a:t>
            </a:r>
          </a:p>
        </p:txBody>
      </p:sp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0CF039-817F-46AE-0984-951D69B55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0000" y="405000"/>
            <a:ext cx="9072000" cy="60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EE875E7-FBBB-B33E-C80C-C8E16A4BB1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3" y="477000"/>
            <a:ext cx="9840000" cy="590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CE8A6D1-7CC9-0809-278A-82C0EE253126}"/>
              </a:ext>
            </a:extLst>
          </p:cNvPr>
          <p:cNvSpPr txBox="1"/>
          <p:nvPr/>
        </p:nvSpPr>
        <p:spPr>
          <a:xfrm>
            <a:off x="10308771" y="2340428"/>
            <a:ext cx="1883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cheminée de fée au Colorado Provençal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F1359B-FB27-CA0E-E56D-CEF4864FE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935" y="441000"/>
            <a:ext cx="9966493" cy="597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81C43-3AB0-22FE-98FC-BBD5423E51D9}"/>
              </a:ext>
            </a:extLst>
          </p:cNvPr>
          <p:cNvSpPr txBox="1"/>
          <p:nvPr/>
        </p:nvSpPr>
        <p:spPr>
          <a:xfrm>
            <a:off x="130629" y="2547257"/>
            <a:ext cx="198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colorado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provencal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rustrel</a:t>
            </a:r>
            <a:r>
              <a:rPr lang="fr-FR" sz="2400" b="1" dirty="0">
                <a:solidFill>
                  <a:schemeClr val="bg1"/>
                </a:solidFill>
              </a:rPr>
              <a:t>-coq-c</a:t>
            </a:r>
          </a:p>
        </p:txBody>
      </p:sp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6786AC-3A17-4ABA-108C-EB81952852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992" y="410906"/>
            <a:ext cx="7884000" cy="603618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345979-2660-6DDD-C4EB-F267ECCEA6BF}"/>
              </a:ext>
            </a:extLst>
          </p:cNvPr>
          <p:cNvSpPr txBox="1"/>
          <p:nvPr/>
        </p:nvSpPr>
        <p:spPr>
          <a:xfrm>
            <a:off x="8490857" y="2079171"/>
            <a:ext cx="37011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Provence possède un important gisement d’ocre qui s’étend sur 25km, entre les villages de Gignac et de Roussillon :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28D7BC-8A4F-2F7C-7F3E-86AE5B284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543" y="378000"/>
            <a:ext cx="8136000" cy="610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35035E-A500-2752-D1FB-590EE34BF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029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CD9EE1-285E-F22F-C28D-7485BE34F3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857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459BFB-95D6-D896-4BF0-A71762A01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00" y="513000"/>
            <a:ext cx="7776000" cy="58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4D9A04-13A8-5DCB-EA92-ADFEB3AE16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A4BF38-6983-B605-0EDA-C49977323A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93" y="279000"/>
            <a:ext cx="472618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786622-E8E7-2D8B-1309-139560FFA273}"/>
              </a:ext>
            </a:extLst>
          </p:cNvPr>
          <p:cNvSpPr txBox="1"/>
          <p:nvPr/>
        </p:nvSpPr>
        <p:spPr>
          <a:xfrm>
            <a:off x="5290458" y="1208315"/>
            <a:ext cx="6901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Le Colorado Provençal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764FAF3-3FC7-FA9E-452F-7ECC8AB6E2FB}"/>
              </a:ext>
            </a:extLst>
          </p:cNvPr>
          <p:cNvSpPr txBox="1"/>
          <p:nvPr/>
        </p:nvSpPr>
        <p:spPr>
          <a:xfrm>
            <a:off x="6654536" y="2873828"/>
            <a:ext cx="5050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7BB1A2B-C382-2031-80F6-8E35EF6AD050}"/>
              </a:ext>
            </a:extLst>
          </p:cNvPr>
          <p:cNvSpPr txBox="1"/>
          <p:nvPr/>
        </p:nvSpPr>
        <p:spPr>
          <a:xfrm>
            <a:off x="8229601" y="4210538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ripple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192</Words>
  <Application>Microsoft Office PowerPoint</Application>
  <PresentationFormat>Grand écran</PresentationFormat>
  <Paragraphs>22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2026-05-12T07:53:05Z</dcterms:created>
  <dcterms:modified xsi:type="dcterms:W3CDTF">2026-05-24T00:56:14Z</dcterms:modified>
</cp:coreProperties>
</file>