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7" r:id="rId3"/>
    <p:sldId id="259" r:id="rId4"/>
    <p:sldId id="258" r:id="rId5"/>
    <p:sldId id="301" r:id="rId6"/>
    <p:sldId id="260" r:id="rId7"/>
    <p:sldId id="302" r:id="rId8"/>
    <p:sldId id="289" r:id="rId9"/>
    <p:sldId id="288" r:id="rId10"/>
    <p:sldId id="287" r:id="rId11"/>
    <p:sldId id="296" r:id="rId12"/>
    <p:sldId id="298" r:id="rId13"/>
    <p:sldId id="286" r:id="rId14"/>
    <p:sldId id="284" r:id="rId15"/>
    <p:sldId id="264" r:id="rId16"/>
    <p:sldId id="283" r:id="rId17"/>
    <p:sldId id="282" r:id="rId18"/>
    <p:sldId id="265" r:id="rId19"/>
    <p:sldId id="280" r:id="rId20"/>
    <p:sldId id="279" r:id="rId21"/>
    <p:sldId id="278" r:id="rId22"/>
    <p:sldId id="297" r:id="rId23"/>
    <p:sldId id="277" r:id="rId24"/>
    <p:sldId id="275" r:id="rId25"/>
    <p:sldId id="276" r:id="rId26"/>
    <p:sldId id="274" r:id="rId27"/>
    <p:sldId id="291" r:id="rId28"/>
    <p:sldId id="273" r:id="rId29"/>
    <p:sldId id="272" r:id="rId30"/>
    <p:sldId id="271" r:id="rId31"/>
    <p:sldId id="270" r:id="rId32"/>
    <p:sldId id="300" r:id="rId33"/>
    <p:sldId id="268" r:id="rId34"/>
    <p:sldId id="269" r:id="rId35"/>
    <p:sldId id="285" r:id="rId36"/>
    <p:sldId id="292" r:id="rId37"/>
    <p:sldId id="293" r:id="rId38"/>
    <p:sldId id="303" r:id="rId39"/>
    <p:sldId id="299" r:id="rId4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78B3-AD49-4A42-BE8F-C28A7D734495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19DFC-C592-45EC-B807-98F8F2D8B8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639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78B3-AD49-4A42-BE8F-C28A7D734495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19DFC-C592-45EC-B807-98F8F2D8B8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577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78B3-AD49-4A42-BE8F-C28A7D734495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19DFC-C592-45EC-B807-98F8F2D8B8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45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78B3-AD49-4A42-BE8F-C28A7D734495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19DFC-C592-45EC-B807-98F8F2D8B8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197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78B3-AD49-4A42-BE8F-C28A7D734495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19DFC-C592-45EC-B807-98F8F2D8B8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7499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78B3-AD49-4A42-BE8F-C28A7D734495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19DFC-C592-45EC-B807-98F8F2D8B8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272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78B3-AD49-4A42-BE8F-C28A7D734495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19DFC-C592-45EC-B807-98F8F2D8B8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831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78B3-AD49-4A42-BE8F-C28A7D734495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19DFC-C592-45EC-B807-98F8F2D8B8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150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78B3-AD49-4A42-BE8F-C28A7D734495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19DFC-C592-45EC-B807-98F8F2D8B8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71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78B3-AD49-4A42-BE8F-C28A7D734495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19DFC-C592-45EC-B807-98F8F2D8B8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874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CA78B3-AD49-4A42-BE8F-C28A7D734495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519DFC-C592-45EC-B807-98F8F2D8B8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572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A78B3-AD49-4A42-BE8F-C28A7D734495}" type="datetimeFigureOut">
              <a:rPr lang="fr-FR" smtClean="0"/>
              <a:t>14/05/2026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519DFC-C592-45EC-B807-98F8F2D8B85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8233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97518" y="102906"/>
            <a:ext cx="6748963" cy="584775"/>
          </a:xfrm>
          <a:prstGeom prst="rect">
            <a:avLst/>
          </a:prstGeom>
        </p:spPr>
        <p:txBody>
          <a:bodyPr wrap="none">
            <a:prstTxWarp prst="textChevron">
              <a:avLst/>
            </a:prstTxWarp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Le cabaret Music-Hall l’Élégance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Fugaz One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197518" y="687681"/>
            <a:ext cx="69092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Renaison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Auvergne-Rhône-Alpes </a:t>
            </a:r>
            <a:endParaRPr lang="fr-FR" sz="3200" dirty="0"/>
          </a:p>
        </p:txBody>
      </p:sp>
      <p:sp>
        <p:nvSpPr>
          <p:cNvPr id="7" name="Rectangle 6"/>
          <p:cNvSpPr/>
          <p:nvPr/>
        </p:nvSpPr>
        <p:spPr>
          <a:xfrm>
            <a:off x="934625" y="6242446"/>
            <a:ext cx="727474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Je partage une balade au cabaret l’Elégance de </a:t>
            </a:r>
            <a:r>
              <a:rPr lang="fr-FR" sz="24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Renaison</a:t>
            </a:r>
            <a:r>
              <a:rPr lang="fr-F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, </a:t>
            </a:r>
          </a:p>
          <a:p>
            <a:pPr algn="ctr"/>
            <a:endParaRPr lang="fr-FR" sz="24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  <a:p>
            <a:pPr algn="ctr"/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1559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>
        <p:sndAc>
          <p:stSnd loop="1">
            <p:snd r:embed="rId2" name="MEDLEY-CABARET-MODERNE-BY-MELOWOMEN.wav"/>
          </p:stSnd>
        </p:sndAc>
      </p:transition>
    </mc:Choice>
    <mc:Fallback xmlns="">
      <p:transition spd="slow" advTm="13000">
        <p:sndAc>
          <p:stSnd loop="1">
            <p:snd r:embed="rId4" name="MEDLEY-CABARET-MODERNE-BY-MELOWOME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88883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883" y="0"/>
            <a:ext cx="4555117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05246" y="5473005"/>
            <a:ext cx="80113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Cabaret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Élégance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propose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dîner-spectacle unique mêlant gastronomie, danse, chant et émotions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 un moment inoubliable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., ...</a:t>
            </a:r>
          </a:p>
        </p:txBody>
      </p:sp>
    </p:spTree>
    <p:extLst>
      <p:ext uri="{BB962C8B-B14F-4D97-AF65-F5344CB8AC3E}">
        <p14:creationId xmlns:p14="http://schemas.microsoft.com/office/powerpoint/2010/main" val="12063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17259" y="224135"/>
            <a:ext cx="6339506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salle de spectacle et la scène ou les artistes se produisent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4690" y="5288340"/>
            <a:ext cx="889461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Nouveau spectacle 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</a:rPr>
              <a:t>I.A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. intelligence artificielle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Panique au musée  15 artistes sur scène pour plus de 2h30 de spectacle exceptionnel.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9094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85442" y="328044"/>
            <a:ext cx="61029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Des hôtesses nous conduisent à notre table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619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4948534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L’animateur explique 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déroulement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dîner-spectacle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après  l’apéro ,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1</a:t>
            </a:r>
            <a:r>
              <a:rPr lang="fr-FR" sz="2800" b="1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ème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partie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repas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1</a:t>
            </a:r>
            <a:r>
              <a:rPr lang="fr-FR" sz="2800" b="1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ère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partie du spectacle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2</a:t>
            </a:r>
            <a:r>
              <a:rPr lang="fr-FR" sz="2800" b="1" baseline="30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ème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partie du repas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latin typeface="Harlow Solid Italic" panose="04030604020F02020D02" pitchFamily="82" charset="0"/>
              </a:rPr>
              <a:t>fin du spectacle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organisation parfaite</a:t>
            </a:r>
          </a:p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290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2736"/>
            <a:ext cx="9144000" cy="693073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374531" y="5559733"/>
            <a:ext cx="69797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Table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VIP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devant la scène </a:t>
            </a:r>
          </a:p>
          <a:p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pour nous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et un verre de crément  pour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patienter</a:t>
            </a:r>
            <a:endParaRPr lang="fr-FR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747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599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200506" y="5851212"/>
            <a:ext cx="632096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Fugaz One" pitchFamily="2" charset="0"/>
              </a:rPr>
              <a:t>Ouverture </a:t>
            </a:r>
            <a:r>
              <a:rPr lang="fr-FR" sz="2800" b="1" cap="none" spc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Fugaz One" pitchFamily="2" charset="0"/>
              </a:rPr>
              <a:t>du spectacle 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Fugaz One" pitchFamily="2" charset="0"/>
              </a:rPr>
              <a:t>l’élégance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87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51543" y="6097396"/>
            <a:ext cx="544091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Les porte du musée s’ouvrent</a:t>
            </a:r>
            <a:endParaRPr lang="fr-FR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65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988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4117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" y="0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84929" y="153796"/>
            <a:ext cx="756670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Jason se perd dans les rues de Londres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36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35088" y="6191181"/>
            <a:ext cx="662553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L’arrivée de la directrice Margareth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H="1" flipV="1">
            <a:off x="2520462" y="5720862"/>
            <a:ext cx="1043353" cy="45720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0527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9"/>
          <a:stretch/>
        </p:blipFill>
        <p:spPr>
          <a:xfrm>
            <a:off x="0" y="0"/>
            <a:ext cx="926806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4445" y="5241612"/>
            <a:ext cx="859722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Jeux de boules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chemeClr val="bg1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VOLANTES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 programmation de </a:t>
            </a:r>
            <a:r>
              <a:rPr lang="fr-FR" sz="32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IA</a:t>
            </a:r>
            <a:endParaRPr lang="fr-FR" sz="32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173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07376" y="95182"/>
            <a:ext cx="5718232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Jason s’imagine dans l’aile des </a:t>
            </a:r>
          </a:p>
          <a:p>
            <a:pPr algn="ctr"/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civilisations anciennes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2674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1" r="5001"/>
          <a:stretch/>
        </p:blipFill>
        <p:spPr>
          <a:xfrm>
            <a:off x="-1" y="-1"/>
            <a:ext cx="9163773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859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305193" y="5944996"/>
            <a:ext cx="453361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La galerie d’Entomologie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9432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99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48337" y="5898104"/>
            <a:ext cx="544732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L’envole spectacle au trapèze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4256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6615" y="5616751"/>
            <a:ext cx="841288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Les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trai</a:t>
            </a:r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tes bravent les températures polaires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310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13392" y="5862935"/>
            <a:ext cx="412965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Une danse avec l’hiver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865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68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383031" y="6073951"/>
            <a:ext cx="412003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L’aile des civilisations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6249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78642" y="5933274"/>
            <a:ext cx="298671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Grand final USA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85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7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36945" y="224135"/>
            <a:ext cx="740940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William nous dévoile sa passion du piano </a:t>
            </a:r>
          </a:p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qui tourne en lévitation à 360°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2535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89300" y="5816042"/>
            <a:ext cx="356540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L’aile des écrivains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45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73" r="4773"/>
          <a:stretch/>
        </p:blipFill>
        <p:spPr>
          <a:xfrm>
            <a:off x="-1189" y="0"/>
            <a:ext cx="9145189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32149" y="5382289"/>
            <a:ext cx="6054863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Les mousquetaires et le complot </a:t>
            </a:r>
          </a:p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des ferrets de la reine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7334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33651" y="5687089"/>
            <a:ext cx="592502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L’aile Historique « l’occupation »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032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222582" y="5546413"/>
            <a:ext cx="3300096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La prisonnière « Les chaînes »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-141529" y="2636149"/>
            <a:ext cx="4455622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La liberté 1989 destruction du Mur’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515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60786" y="5956720"/>
            <a:ext cx="582242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La dernière visite « Pole Dance »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713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132" y="0"/>
            <a:ext cx="4406868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5" b="9923"/>
          <a:stretch/>
        </p:blipFill>
        <p:spPr>
          <a:xfrm>
            <a:off x="-1" y="0"/>
            <a:ext cx="473713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632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69186" y="646166"/>
            <a:ext cx="553388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Fugaz One" pitchFamily="2" charset="0"/>
              </a:rPr>
              <a:t>L’aile des continents « L’Asie »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382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9" r="4058"/>
          <a:stretch/>
        </p:blipFill>
        <p:spPr>
          <a:xfrm>
            <a:off x="1" y="0"/>
            <a:ext cx="914499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9374" y="5909827"/>
            <a:ext cx="312777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Le maître du feu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699188" y="3002505"/>
            <a:ext cx="40831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L’IA étend son pouvoir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003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956595" y="271027"/>
            <a:ext cx="280878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L’Aile le monde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18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63104" y="5827766"/>
            <a:ext cx="76177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La fête à Paris « French Cancan</a:t>
            </a:r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 »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219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628" y="5885995"/>
            <a:ext cx="869500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L’équipe du cabaret  l’élégance avec les artistes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910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613"/>
          <a:stretch/>
        </p:blipFill>
        <p:spPr>
          <a:xfrm>
            <a:off x="0" y="0"/>
            <a:ext cx="4149968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293077" y="5688688"/>
            <a:ext cx="4600969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Fugaz One" pitchFamily="2" charset="0"/>
              </a:rPr>
              <a:t> les deux créateurs du cabaret l’Elégance </a:t>
            </a:r>
            <a:endParaRPr lang="fr-FR" sz="28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00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Fugaz One" pitchFamily="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923"/>
          <a:stretch/>
        </p:blipFill>
        <p:spPr>
          <a:xfrm>
            <a:off x="4149968" y="0"/>
            <a:ext cx="4994031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157221" y="148710"/>
            <a:ext cx="4873337" cy="649408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Après plus de 20 ans de tournées ils décident de créer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leurs propre salle à 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Renaison</a:t>
            </a:r>
            <a:endParaRPr lang="fr-F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En janvier 2015 début des travaux ,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0ctobre 2015 le Cabaret L’élégance ouvre ses portes avec 480 places repas-spectacle</a:t>
            </a:r>
          </a:p>
          <a:p>
            <a:pPr algn="ctr"/>
            <a:r>
              <a:rPr lang="fr-FR" sz="3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bg1"/>
                </a:solidFill>
                <a:effectLst/>
                <a:latin typeface="Harlow Solid Italic" panose="04030604020F02020D02" pitchFamily="82" charset="0"/>
              </a:rPr>
              <a:t>Ils créent une grande revue composées de chants , danses, arts du cirque , comédie avec effets spéciaux et décors spectaculaires</a:t>
            </a:r>
            <a:endParaRPr lang="fr-FR" sz="3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bg1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74984" y="398092"/>
            <a:ext cx="1874024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L’histoire du Cabaret</a:t>
            </a:r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</a:rPr>
              <a:t>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921295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000"/>
    </mc:Choice>
    <mc:Fallback xmlns="">
      <p:transition spd="slow" advTm="21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" y="249759"/>
            <a:ext cx="906193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Tout est parfaitement orchestré par une équipe très pro, que ce soit l'accueil, le service, le repas ou le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spectacle la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synchro des lumières </a:t>
            </a:r>
            <a:r>
              <a:rPr lang="fr-F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et de la musiques avec chaque thèmes c’est </a:t>
            </a:r>
            <a:r>
              <a:rPr lang="fr-FR" sz="28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fabuleux. </a:t>
            </a:r>
          </a:p>
        </p:txBody>
      </p:sp>
      <p:sp>
        <p:nvSpPr>
          <p:cNvPr id="4" name="Rectangle 3"/>
          <p:cNvSpPr/>
          <p:nvPr/>
        </p:nvSpPr>
        <p:spPr>
          <a:xfrm>
            <a:off x="4876323" y="6296689"/>
            <a:ext cx="372890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Création </a:t>
            </a:r>
            <a:r>
              <a:rPr lang="fr-FR" sz="24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 : mai 2026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2593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357</TotalTime>
  <Words>348</Words>
  <Application>Microsoft Office PowerPoint</Application>
  <PresentationFormat>Affichage à l'écran (4:3)</PresentationFormat>
  <Paragraphs>48</Paragraphs>
  <Slides>39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39</vt:i4>
      </vt:variant>
    </vt:vector>
  </HeadingPairs>
  <TitlesOfParts>
    <vt:vector size="45" baseType="lpstr">
      <vt:lpstr>Arial</vt:lpstr>
      <vt:lpstr>Calibri</vt:lpstr>
      <vt:lpstr>Calibri Light</vt:lpstr>
      <vt:lpstr>Fugaz One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51</cp:revision>
  <dcterms:created xsi:type="dcterms:W3CDTF">2026-05-10T16:44:31Z</dcterms:created>
  <dcterms:modified xsi:type="dcterms:W3CDTF">2026-05-14T16:23:17Z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