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80" r:id="rId24"/>
    <p:sldId id="281" r:id="rId25"/>
    <p:sldId id="282" r:id="rId26"/>
    <p:sldId id="278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300" r:id="rId39"/>
    <p:sldId id="294" r:id="rId40"/>
    <p:sldId id="296" r:id="rId41"/>
    <p:sldId id="297" r:id="rId42"/>
    <p:sldId id="298" r:id="rId43"/>
    <p:sldId id="299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6568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56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802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997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00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64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430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409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582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768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74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3641646-2AA1-49DF-AF1D-00DCEDE25ECC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28E1DE4-487F-4015-A1F9-EFB21A91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49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635" y="1521824"/>
            <a:ext cx="3936274" cy="49203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09530" y="304800"/>
            <a:ext cx="72074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INFO SANTE N°07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839" y="4920129"/>
            <a:ext cx="1788861" cy="185970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412" y="426831"/>
            <a:ext cx="1993375" cy="240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31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01" y="-130629"/>
            <a:ext cx="5618118" cy="691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89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203" y="156753"/>
            <a:ext cx="5387123" cy="673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736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165" y="-95794"/>
            <a:ext cx="5563035" cy="695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16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88" y="0"/>
            <a:ext cx="5268686" cy="658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64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331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18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16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649" y="-148047"/>
            <a:ext cx="5517751" cy="689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43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5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80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72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86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0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4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2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06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665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4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365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2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55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04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719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381000"/>
            <a:ext cx="4819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2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20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033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482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60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738187"/>
            <a:ext cx="48101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57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48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5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3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291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437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735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95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8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010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57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12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92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43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537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13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862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61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97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640" y="539114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87" y="5663769"/>
            <a:ext cx="1436399" cy="81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27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22</TotalTime>
  <Words>3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Corbel</vt:lpstr>
      <vt:lpstr>Base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Santé N°07</dc:title>
  <dc:creator>BEYAERT Jean-Louis</dc:creator>
  <cp:lastModifiedBy>user</cp:lastModifiedBy>
  <cp:revision>4</cp:revision>
  <dcterms:created xsi:type="dcterms:W3CDTF">2026-05-16T18:50:24Z</dcterms:created>
  <dcterms:modified xsi:type="dcterms:W3CDTF">2026-05-16T19:13:10Z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