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982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62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25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6781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932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203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096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19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134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90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664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434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426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6335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204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676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65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F94FD66-5521-47DD-ABAA-08D3722D99DE}" type="datetimeFigureOut">
              <a:rPr lang="fr-FR" smtClean="0"/>
              <a:t>12/05/2026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CF9C0ADC-292B-4DFE-98E2-A6DDA448A1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733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77" y="1898469"/>
            <a:ext cx="3153319" cy="44171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7646" y="888274"/>
            <a:ext cx="106564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SEXY &amp; </a:t>
            </a:r>
            <a:r>
              <a:rPr lang="fr-FR" sz="5400" b="1" cap="none" spc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COQUIN </a:t>
            </a:r>
            <a:r>
              <a:rPr lang="fr-FR" sz="5400" b="1" cap="none" spc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N°75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897" y="426427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0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  <p:sndAc>
          <p:stSnd>
            <p:snd r:embed="rId2" name="sex-bomb Max Raabe.wav"/>
          </p:stSnd>
        </p:sndAc>
      </p:transition>
    </mc:Choice>
    <mc:Fallback xmlns="">
      <p:transition spd="slow">
        <p:fade/>
        <p:sndAc>
          <p:stSnd>
            <p:snd r:embed="rId5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571500"/>
            <a:ext cx="48387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432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5" y="1019175"/>
            <a:ext cx="561975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656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806" y="513806"/>
            <a:ext cx="5843451" cy="584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580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48" y="557348"/>
            <a:ext cx="5904411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613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792" y="548640"/>
            <a:ext cx="5939917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174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834" y="923924"/>
            <a:ext cx="5518241" cy="551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31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286" y="435429"/>
            <a:ext cx="6768000" cy="573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412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381000"/>
            <a:ext cx="47815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543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7" y="738187"/>
            <a:ext cx="492442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229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594" y="300085"/>
            <a:ext cx="6083298" cy="608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325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989" y="461555"/>
            <a:ext cx="6209595" cy="586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027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593" y="400593"/>
            <a:ext cx="5886995" cy="5886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935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200" y="496389"/>
            <a:ext cx="6074807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118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513" y="-313508"/>
            <a:ext cx="3994940" cy="8908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26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394" y="657932"/>
            <a:ext cx="7295606" cy="522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678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302" y="674369"/>
            <a:ext cx="7729674" cy="545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083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571500"/>
            <a:ext cx="481012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7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073" y="383177"/>
            <a:ext cx="7090654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94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7" y="334736"/>
            <a:ext cx="5565594" cy="584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067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354" y="947737"/>
            <a:ext cx="7234646" cy="523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1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197" y="386613"/>
            <a:ext cx="6051173" cy="597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411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60" y="513806"/>
            <a:ext cx="4813715" cy="570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824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381000"/>
            <a:ext cx="48387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351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109662"/>
            <a:ext cx="6858000" cy="463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850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381000"/>
            <a:ext cx="47815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805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327" y="548640"/>
            <a:ext cx="5308745" cy="564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50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212" y="381000"/>
            <a:ext cx="49815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156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1019175"/>
            <a:ext cx="5381625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627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146" y="613002"/>
            <a:ext cx="6836906" cy="5631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07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1004887"/>
            <a:ext cx="5381625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06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73" y="501153"/>
            <a:ext cx="6032863" cy="602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648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951" y="505097"/>
            <a:ext cx="3437973" cy="5836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27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428" y="435428"/>
            <a:ext cx="5817325" cy="581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934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858" y="557349"/>
            <a:ext cx="6457198" cy="5895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138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122" y="252549"/>
            <a:ext cx="6187974" cy="603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93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25" y="619125"/>
            <a:ext cx="49339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43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608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488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537" y="857250"/>
            <a:ext cx="66389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117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85762"/>
            <a:ext cx="5010150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038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50" y="180975"/>
            <a:ext cx="422910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998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90600"/>
            <a:ext cx="5257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51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71" y="478971"/>
            <a:ext cx="5869578" cy="586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628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581025"/>
            <a:ext cx="3810000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434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738187"/>
            <a:ext cx="49720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868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619125"/>
            <a:ext cx="48387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379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28" y="470262"/>
            <a:ext cx="4486564" cy="567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781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381000"/>
            <a:ext cx="49720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418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0" y="627017"/>
            <a:ext cx="4490629" cy="542973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9662" y="5104251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414" y="5225075"/>
            <a:ext cx="1468978" cy="83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25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peelOff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42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N°75</dc:title>
  <dc:creator>BEYAERT Jean-Louis</dc:creator>
  <cp:lastModifiedBy>user</cp:lastModifiedBy>
  <cp:revision>6</cp:revision>
  <dcterms:created xsi:type="dcterms:W3CDTF">2026-05-12T19:05:51Z</dcterms:created>
  <dcterms:modified xsi:type="dcterms:W3CDTF">2026-05-12T20:02:27Z</dcterms:modified>
  <cp:contentStatus/>
</cp:coreProperties>
</file>