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99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00" r:id="rId45"/>
    <p:sldId id="301" r:id="rId46"/>
    <p:sldId id="302" r:id="rId47"/>
    <p:sldId id="303" r:id="rId48"/>
    <p:sldId id="304" r:id="rId49"/>
    <p:sldId id="305" r:id="rId5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D9455C53-C92D-4FC3-A7B4-0BEEA4221197}" type="datetimeFigureOut">
              <a:rPr lang="fr-FR" smtClean="0"/>
              <a:t>10/05/2026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0570BFB-3A5A-44FC-96B4-86AB508C6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7651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55C53-C92D-4FC3-A7B4-0BEEA4221197}" type="datetimeFigureOut">
              <a:rPr lang="fr-FR" smtClean="0"/>
              <a:t>10/05/2026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70BFB-3A5A-44FC-96B4-86AB508C6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1195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55C53-C92D-4FC3-A7B4-0BEEA4221197}" type="datetimeFigureOut">
              <a:rPr lang="fr-FR" smtClean="0"/>
              <a:t>10/05/2026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70BFB-3A5A-44FC-96B4-86AB508C6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6103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55C53-C92D-4FC3-A7B4-0BEEA4221197}" type="datetimeFigureOut">
              <a:rPr lang="fr-FR" smtClean="0"/>
              <a:t>10/05/2026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70BFB-3A5A-44FC-96B4-86AB508C6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0580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55C53-C92D-4FC3-A7B4-0BEEA4221197}" type="datetimeFigureOut">
              <a:rPr lang="fr-FR" smtClean="0"/>
              <a:t>10/05/2026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70BFB-3A5A-44FC-96B4-86AB508C6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5326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55C53-C92D-4FC3-A7B4-0BEEA4221197}" type="datetimeFigureOut">
              <a:rPr lang="fr-FR" smtClean="0"/>
              <a:t>10/05/2026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70BFB-3A5A-44FC-96B4-86AB508C6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5672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55C53-C92D-4FC3-A7B4-0BEEA4221197}" type="datetimeFigureOut">
              <a:rPr lang="fr-FR" smtClean="0"/>
              <a:t>10/05/2026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70BFB-3A5A-44FC-96B4-86AB508C6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781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55C53-C92D-4FC3-A7B4-0BEEA4221197}" type="datetimeFigureOut">
              <a:rPr lang="fr-FR" smtClean="0"/>
              <a:t>10/05/2026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70BFB-3A5A-44FC-96B4-86AB508C6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717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55C53-C92D-4FC3-A7B4-0BEEA4221197}" type="datetimeFigureOut">
              <a:rPr lang="fr-FR" smtClean="0"/>
              <a:t>10/05/2026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70BFB-3A5A-44FC-96B4-86AB508C6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5449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55C53-C92D-4FC3-A7B4-0BEEA4221197}" type="datetimeFigureOut">
              <a:rPr lang="fr-FR" smtClean="0"/>
              <a:t>10/05/2026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70BFB-3A5A-44FC-96B4-86AB508C6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598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55C53-C92D-4FC3-A7B4-0BEEA4221197}" type="datetimeFigureOut">
              <a:rPr lang="fr-FR" smtClean="0"/>
              <a:t>10/05/2026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70BFB-3A5A-44FC-96B4-86AB508C6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7460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55C53-C92D-4FC3-A7B4-0BEEA4221197}" type="datetimeFigureOut">
              <a:rPr lang="fr-FR" smtClean="0"/>
              <a:t>10/05/2026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70BFB-3A5A-44FC-96B4-86AB508C6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5318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55C53-C92D-4FC3-A7B4-0BEEA4221197}" type="datetimeFigureOut">
              <a:rPr lang="fr-FR" smtClean="0"/>
              <a:t>10/05/2026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70BFB-3A5A-44FC-96B4-86AB508C6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0260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55C53-C92D-4FC3-A7B4-0BEEA4221197}" type="datetimeFigureOut">
              <a:rPr lang="fr-FR" smtClean="0"/>
              <a:t>10/05/2026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70BFB-3A5A-44FC-96B4-86AB508C6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2186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55C53-C92D-4FC3-A7B4-0BEEA4221197}" type="datetimeFigureOut">
              <a:rPr lang="fr-FR" smtClean="0"/>
              <a:t>10/05/2026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70BFB-3A5A-44FC-96B4-86AB508C6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660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D9455C53-C92D-4FC3-A7B4-0BEEA4221197}" type="datetimeFigureOut">
              <a:rPr lang="fr-FR" smtClean="0"/>
              <a:t>10/05/2026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70BFB-3A5A-44FC-96B4-86AB508C6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87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D9455C53-C92D-4FC3-A7B4-0BEEA4221197}" type="datetimeFigureOut">
              <a:rPr lang="fr-FR" smtClean="0"/>
              <a:t>10/05/2026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70BFB-3A5A-44FC-96B4-86AB508C6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9114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D9455C53-C92D-4FC3-A7B4-0BEEA4221197}" type="datetimeFigureOut">
              <a:rPr lang="fr-FR" smtClean="0"/>
              <a:t>10/05/2026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0570BFB-3A5A-44FC-96B4-86AB508C6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039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855" y="1635034"/>
            <a:ext cx="3822050" cy="472222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09304" y="444137"/>
            <a:ext cx="1118516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HUMOUR SEXY E&amp; COQUIN N°74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4067" y="4171950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998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  <p:sndAc>
          <p:stSnd loop="1">
            <p:snd r:embed="rId2" name="Sex Bomb Tom John.wav"/>
          </p:stSnd>
        </p:sndAc>
      </p:transition>
    </mc:Choice>
    <mc:Fallback>
      <p:transition spd="slow">
        <p:fade/>
        <p:sndAc>
          <p:stSnd loop="1">
            <p:snd r:embed="rId2" name="Sex Bomb Tom Joh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144" y="487680"/>
            <a:ext cx="6000459" cy="585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962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412" y="857250"/>
            <a:ext cx="482917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817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769" y="496388"/>
            <a:ext cx="7346867" cy="5808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620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381000"/>
            <a:ext cx="49053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454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537" y="857250"/>
            <a:ext cx="663892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332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204" y="-1436914"/>
            <a:ext cx="7741727" cy="7668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189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837" y="619125"/>
            <a:ext cx="488632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096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919162"/>
            <a:ext cx="6096000" cy="501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369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987" y="381000"/>
            <a:ext cx="47720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580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987" y="738187"/>
            <a:ext cx="4772025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676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983" y="592183"/>
            <a:ext cx="5651917" cy="5303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091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381000"/>
            <a:ext cx="50101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690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480" y="368905"/>
            <a:ext cx="4164330" cy="5810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940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381000"/>
            <a:ext cx="49053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524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096" y="0"/>
            <a:ext cx="30858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404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177" y="657393"/>
            <a:ext cx="4271218" cy="556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492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362" y="857250"/>
            <a:ext cx="791527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374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628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263" y="470263"/>
            <a:ext cx="6207034" cy="6207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776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625" y="857250"/>
            <a:ext cx="67627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476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3169" y="592183"/>
            <a:ext cx="6293082" cy="5591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669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225" y="571500"/>
            <a:ext cx="47815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230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7464" y="670560"/>
            <a:ext cx="3480640" cy="5207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341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052512"/>
            <a:ext cx="5010150" cy="475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928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549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221" y="691379"/>
            <a:ext cx="3807081" cy="5073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676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876300"/>
            <a:ext cx="5010150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605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503" y="923925"/>
            <a:ext cx="5448572" cy="5448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00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749" y="981075"/>
            <a:ext cx="5605326" cy="5477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403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381000"/>
            <a:ext cx="49053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151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659" y="670561"/>
            <a:ext cx="5333416" cy="5201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92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299" y="976312"/>
            <a:ext cx="5335776" cy="5224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657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145" y="705394"/>
            <a:ext cx="6023730" cy="5104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406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462" y="1023937"/>
            <a:ext cx="4791075" cy="481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557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091" y="296091"/>
            <a:ext cx="6026332" cy="6026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57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381000"/>
            <a:ext cx="49053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314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405" y="269966"/>
            <a:ext cx="3798342" cy="5683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109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77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045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918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38212"/>
            <a:ext cx="5010150" cy="498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597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262" y="619125"/>
            <a:ext cx="494347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362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262" y="381000"/>
            <a:ext cx="49434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373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006" y="-2723953"/>
            <a:ext cx="6252753" cy="13551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755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387" y="330925"/>
            <a:ext cx="4180794" cy="5984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333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389" y="0"/>
            <a:ext cx="38132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646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355" y="391886"/>
            <a:ext cx="3353978" cy="5700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384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0" y="1047750"/>
            <a:ext cx="5715000" cy="4762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8673" y="5293540"/>
            <a:ext cx="850992" cy="69051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95" y="5177277"/>
            <a:ext cx="1790181" cy="1013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985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48</TotalTime>
  <Words>7</Words>
  <Application>Microsoft Office PowerPoint</Application>
  <PresentationFormat>Grand écran</PresentationFormat>
  <Paragraphs>1</Paragraphs>
  <Slides>49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3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N°74 </dc:title>
  <dc:creator>BEYAERT Jean-Louis</dc:creator>
  <cp:lastModifiedBy>user</cp:lastModifiedBy>
  <cp:revision>5</cp:revision>
  <dcterms:created xsi:type="dcterms:W3CDTF">2026-05-10T18:20:31Z</dcterms:created>
  <dcterms:modified xsi:type="dcterms:W3CDTF">2026-05-10T19:08:46Z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