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303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01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23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20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473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020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321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189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686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9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085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82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309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035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153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63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413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346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82B6252-0845-4FEC-A22A-6A8EFFC4672D}" type="datetimeFigureOut">
              <a:rPr lang="fr-FR" smtClean="0"/>
              <a:t>21/05/2026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F3ECDC4-041C-4FC2-85BC-CD81C3EFC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5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46" y="1470550"/>
            <a:ext cx="4217261" cy="49076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0892" y="661851"/>
            <a:ext cx="109863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,HUMOUR SECY &amp; C0QUIN N°74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892" y="5105119"/>
            <a:ext cx="1693974" cy="106736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11" y="2099732"/>
            <a:ext cx="1790700" cy="25717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795" y="2086165"/>
            <a:ext cx="17907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052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190" y="348343"/>
            <a:ext cx="4209547" cy="592574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01" y="2176108"/>
            <a:ext cx="3405323" cy="227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2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452" y="531223"/>
            <a:ext cx="7397205" cy="554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697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51" y="470262"/>
            <a:ext cx="4281690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38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151" y="0"/>
            <a:ext cx="3855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05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530" y="572351"/>
            <a:ext cx="6714309" cy="582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962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112" y="470263"/>
            <a:ext cx="6083637" cy="582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6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764" y="391885"/>
            <a:ext cx="4140717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89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777" y="521185"/>
            <a:ext cx="3393632" cy="58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55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50" y="994682"/>
            <a:ext cx="5799772" cy="515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91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880" y="557349"/>
            <a:ext cx="6846382" cy="577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57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66" y="287383"/>
            <a:ext cx="4892235" cy="612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8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381000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58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498" y="685555"/>
            <a:ext cx="9013370" cy="557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62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743" y="409303"/>
            <a:ext cx="6455490" cy="571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7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619125"/>
            <a:ext cx="49053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28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995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857250"/>
            <a:ext cx="74676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81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044" y="896983"/>
            <a:ext cx="7434194" cy="469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52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431" y="796563"/>
            <a:ext cx="5823600" cy="546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62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340" y="580906"/>
            <a:ext cx="4223329" cy="573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738187"/>
            <a:ext cx="498157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01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619125"/>
            <a:ext cx="48101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944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381000"/>
            <a:ext cx="48482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71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804" y="418012"/>
            <a:ext cx="3830347" cy="576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094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33462"/>
            <a:ext cx="501015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20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389" y="557349"/>
            <a:ext cx="6309384" cy="561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2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1" y="529771"/>
            <a:ext cx="7522029" cy="532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555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85825"/>
            <a:ext cx="501015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609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221" y="383177"/>
            <a:ext cx="6701506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29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9" y="607423"/>
            <a:ext cx="4474573" cy="56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825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37" y="444137"/>
            <a:ext cx="5843452" cy="58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6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571500"/>
            <a:ext cx="476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9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892" y="522515"/>
            <a:ext cx="6397817" cy="5677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47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619125"/>
            <a:ext cx="47910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493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00" y="857250"/>
            <a:ext cx="66294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04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37" y="444137"/>
            <a:ext cx="6061166" cy="60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0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30" y="631372"/>
            <a:ext cx="4140590" cy="622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51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77" y="390557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8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1" y="530135"/>
            <a:ext cx="4214962" cy="544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73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128" y="499533"/>
            <a:ext cx="3568953" cy="544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7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217" y="556046"/>
            <a:ext cx="7298735" cy="549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343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857250"/>
            <a:ext cx="49149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581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571500"/>
            <a:ext cx="476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09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12" y="857250"/>
            <a:ext cx="78771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55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005" y="269967"/>
            <a:ext cx="3364417" cy="597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34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59" y="592183"/>
            <a:ext cx="5954016" cy="573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272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789" y="409303"/>
            <a:ext cx="6501039" cy="541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937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62025"/>
            <a:ext cx="6858000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422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38" y="515711"/>
            <a:ext cx="5892709" cy="562384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738" y="5208090"/>
            <a:ext cx="907559" cy="7364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0" y="5073889"/>
            <a:ext cx="1774800" cy="100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423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pageCurlDoubl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N°74</dc:title>
  <dc:creator>BEYAERT Jean-Louis</dc:creator>
  <cp:lastModifiedBy>user</cp:lastModifiedBy>
  <cp:revision>4</cp:revision>
  <dcterms:created xsi:type="dcterms:W3CDTF">2026-05-21T18:51:56Z</dcterms:created>
  <dcterms:modified xsi:type="dcterms:W3CDTF">2026-05-21T19:20:15Z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