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5" r:id="rId17"/>
    <p:sldId id="271" r:id="rId18"/>
    <p:sldId id="272" r:id="rId19"/>
    <p:sldId id="273" r:id="rId20"/>
    <p:sldId id="274" r:id="rId21"/>
    <p:sldId id="276" r:id="rId22"/>
    <p:sldId id="277" r:id="rId23"/>
    <p:sldId id="285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6" r:id="rId32"/>
    <p:sldId id="287" r:id="rId33"/>
    <p:sldId id="288" r:id="rId34"/>
    <p:sldId id="289" r:id="rId35"/>
    <p:sldId id="295" r:id="rId36"/>
    <p:sldId id="290" r:id="rId37"/>
    <p:sldId id="291" r:id="rId38"/>
    <p:sldId id="292" r:id="rId39"/>
    <p:sldId id="293" r:id="rId40"/>
    <p:sldId id="294" r:id="rId41"/>
    <p:sldId id="296" r:id="rId42"/>
    <p:sldId id="300" r:id="rId43"/>
    <p:sldId id="297" r:id="rId44"/>
    <p:sldId id="298" r:id="rId45"/>
    <p:sldId id="299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28681B67-2B0D-4B28-8EAE-FD727E6D57F4}" type="datetimeFigureOut">
              <a:rPr lang="fr-FR" smtClean="0"/>
              <a:t>04/05/2026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92704B6E-185F-483C-A6A0-88082E9241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812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1B67-2B0D-4B28-8EAE-FD727E6D57F4}" type="datetimeFigureOut">
              <a:rPr lang="fr-FR" smtClean="0"/>
              <a:t>04/05/2026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04B6E-185F-483C-A6A0-88082E9241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0597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1B67-2B0D-4B28-8EAE-FD727E6D57F4}" type="datetimeFigureOut">
              <a:rPr lang="fr-FR" smtClean="0"/>
              <a:t>04/05/2026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04B6E-185F-483C-A6A0-88082E9241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9277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1B67-2B0D-4B28-8EAE-FD727E6D57F4}" type="datetimeFigureOut">
              <a:rPr lang="fr-FR" smtClean="0"/>
              <a:t>04/05/2026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04B6E-185F-483C-A6A0-88082E9241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14351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1B67-2B0D-4B28-8EAE-FD727E6D57F4}" type="datetimeFigureOut">
              <a:rPr lang="fr-FR" smtClean="0"/>
              <a:t>04/05/2026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04B6E-185F-483C-A6A0-88082E9241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94836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1B67-2B0D-4B28-8EAE-FD727E6D57F4}" type="datetimeFigureOut">
              <a:rPr lang="fr-FR" smtClean="0"/>
              <a:t>04/05/2026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04B6E-185F-483C-A6A0-88082E9241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7767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1B67-2B0D-4B28-8EAE-FD727E6D57F4}" type="datetimeFigureOut">
              <a:rPr lang="fr-FR" smtClean="0"/>
              <a:t>04/05/2026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04B6E-185F-483C-A6A0-88082E9241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64471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1B67-2B0D-4B28-8EAE-FD727E6D57F4}" type="datetimeFigureOut">
              <a:rPr lang="fr-FR" smtClean="0"/>
              <a:t>04/05/2026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04B6E-185F-483C-A6A0-88082E9241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6117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1B67-2B0D-4B28-8EAE-FD727E6D57F4}" type="datetimeFigureOut">
              <a:rPr lang="fr-FR" smtClean="0"/>
              <a:t>04/05/2026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04B6E-185F-483C-A6A0-88082E9241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5379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1B67-2B0D-4B28-8EAE-FD727E6D57F4}" type="datetimeFigureOut">
              <a:rPr lang="fr-FR" smtClean="0"/>
              <a:t>04/05/2026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04B6E-185F-483C-A6A0-88082E9241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768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1B67-2B0D-4B28-8EAE-FD727E6D57F4}" type="datetimeFigureOut">
              <a:rPr lang="fr-FR" smtClean="0"/>
              <a:t>04/05/2026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04B6E-185F-483C-A6A0-88082E9241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4994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1B67-2B0D-4B28-8EAE-FD727E6D57F4}" type="datetimeFigureOut">
              <a:rPr lang="fr-FR" smtClean="0"/>
              <a:t>04/05/2026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04B6E-185F-483C-A6A0-88082E9241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986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1B67-2B0D-4B28-8EAE-FD727E6D57F4}" type="datetimeFigureOut">
              <a:rPr lang="fr-FR" smtClean="0"/>
              <a:t>04/05/2026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04B6E-185F-483C-A6A0-88082E9241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48148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1B67-2B0D-4B28-8EAE-FD727E6D57F4}" type="datetimeFigureOut">
              <a:rPr lang="fr-FR" smtClean="0"/>
              <a:t>04/05/2026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04B6E-185F-483C-A6A0-88082E9241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7474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1B67-2B0D-4B28-8EAE-FD727E6D57F4}" type="datetimeFigureOut">
              <a:rPr lang="fr-FR" smtClean="0"/>
              <a:t>04/05/2026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04B6E-185F-483C-A6A0-88082E9241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7649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28681B67-2B0D-4B28-8EAE-FD727E6D57F4}" type="datetimeFigureOut">
              <a:rPr lang="fr-FR" smtClean="0"/>
              <a:t>04/05/2026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04B6E-185F-483C-A6A0-88082E9241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61691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28681B67-2B0D-4B28-8EAE-FD727E6D57F4}" type="datetimeFigureOut">
              <a:rPr lang="fr-FR" smtClean="0"/>
              <a:t>04/05/2026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04B6E-185F-483C-A6A0-88082E9241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272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8681B67-2B0D-4B28-8EAE-FD727E6D57F4}" type="datetimeFigureOut">
              <a:rPr lang="fr-FR" smtClean="0"/>
              <a:t>04/05/2026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92704B6E-185F-483C-A6A0-88082E9241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7115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610" y="1398406"/>
            <a:ext cx="4791075" cy="481012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26720" y="496389"/>
            <a:ext cx="1108439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HUMOUR SEXY &amp; COQUIN N °73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4611" y="4290419"/>
            <a:ext cx="1606735" cy="2567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099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  <p:sndAc>
          <p:stSnd loop="1">
            <p:snd r:embed="rId2" name="sex-bomb Max Raabe.wav"/>
          </p:stSnd>
        </p:sndAc>
      </p:transition>
    </mc:Choice>
    <mc:Fallback>
      <p:transition spd="slow">
        <p:fade/>
        <p:sndAc>
          <p:stSnd loop="1">
            <p:snd r:embed="rId2" name="sex-bomb Max Raab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119" y="470263"/>
            <a:ext cx="6319233" cy="58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35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6694" y="539931"/>
            <a:ext cx="5318054" cy="5843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2420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366712"/>
            <a:ext cx="6858000" cy="6124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735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2528" y="-1611087"/>
            <a:ext cx="7336865" cy="10319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508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3637" y="478972"/>
            <a:ext cx="6893322" cy="5578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2629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023" y="474982"/>
            <a:ext cx="5147355" cy="5690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541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360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5938" y="418011"/>
            <a:ext cx="4574324" cy="5717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301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482" y="269965"/>
            <a:ext cx="4707982" cy="5730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911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9923" y="-1236617"/>
            <a:ext cx="7570689" cy="9582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630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625" y="333375"/>
            <a:ext cx="5238750" cy="619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829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262" y="470262"/>
            <a:ext cx="5930537" cy="5930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0354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555" y="-1611086"/>
            <a:ext cx="7760587" cy="9656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621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675" y="666750"/>
            <a:ext cx="5962650" cy="552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83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129" y="444138"/>
            <a:ext cx="7806803" cy="5773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197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4228" y="607269"/>
            <a:ext cx="6424707" cy="5662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9597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727" y="61853"/>
            <a:ext cx="7088952" cy="6300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416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716" y="461555"/>
            <a:ext cx="7218252" cy="5547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931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977" y="445030"/>
            <a:ext cx="6094268" cy="5987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1197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462" y="571500"/>
            <a:ext cx="4791075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387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662" y="895350"/>
            <a:ext cx="4638675" cy="506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640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100" y="985837"/>
            <a:ext cx="5257800" cy="488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299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687" y="381000"/>
            <a:ext cx="50006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356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235" y="0"/>
            <a:ext cx="39295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013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942975"/>
            <a:ext cx="6096000" cy="497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679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0487"/>
            <a:ext cx="5010150" cy="667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0339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2868" y="692195"/>
            <a:ext cx="5744664" cy="5537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924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7106" y="-275530"/>
            <a:ext cx="4561003" cy="6267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7574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657" y="696929"/>
            <a:ext cx="3853510" cy="5483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594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23925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646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12" y="381000"/>
            <a:ext cx="49053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273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8075" y="381000"/>
            <a:ext cx="489585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554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975" y="738187"/>
            <a:ext cx="4972050" cy="538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968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12" y="381000"/>
            <a:ext cx="49053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438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9326" y="494210"/>
            <a:ext cx="5831749" cy="5831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924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23925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765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517" y="566057"/>
            <a:ext cx="7232261" cy="5695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092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857250"/>
            <a:ext cx="50101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258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188" y="252548"/>
            <a:ext cx="4123509" cy="6185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873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829" y="767307"/>
            <a:ext cx="5526949" cy="5411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083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968" y="370843"/>
            <a:ext cx="4202369" cy="5991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941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926" y="928687"/>
            <a:ext cx="5222149" cy="5212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474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596" y="531223"/>
            <a:ext cx="8291030" cy="5738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483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7417" y="518524"/>
            <a:ext cx="3024929" cy="5359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885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887" y="381000"/>
            <a:ext cx="48482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7046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885825"/>
            <a:ext cx="5010150" cy="508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057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834" y="1028700"/>
            <a:ext cx="5518241" cy="5287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84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4215" y="478971"/>
            <a:ext cx="49720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330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2186" y="0"/>
            <a:ext cx="5861075" cy="6757851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2575" y="4860656"/>
            <a:ext cx="1333500" cy="9525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928" y="5140744"/>
            <a:ext cx="1759418" cy="996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197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56</TotalTime>
  <Words>8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N°73</dc:title>
  <dc:creator>BEYAERT Jean-Louis</dc:creator>
  <cp:lastModifiedBy>user</cp:lastModifiedBy>
  <cp:revision>4</cp:revision>
  <dcterms:created xsi:type="dcterms:W3CDTF">2026-05-04T16:23:20Z</dcterms:created>
  <dcterms:modified xsi:type="dcterms:W3CDTF">2026-05-04T17:19:57Z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