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01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580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160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015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903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7595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13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533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26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87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686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0F35-5C78-456C-81E9-94A739439357}" type="datetimeFigureOut">
              <a:rPr lang="fr-FR" smtClean="0"/>
              <a:t>20/05/2026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8F462-5D7A-4511-9537-29D654C470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892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748" y="1058780"/>
            <a:ext cx="5648870" cy="57992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646" y="5257800"/>
            <a:ext cx="1219200" cy="12096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63337" y="243840"/>
            <a:ext cx="83016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HUMOUR EN VRAC N°215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77029" y="3638504"/>
            <a:ext cx="2032713" cy="324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650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926" y="365125"/>
            <a:ext cx="7130616" cy="6348548"/>
          </a:xfrm>
        </p:spPr>
      </p:pic>
    </p:spTree>
    <p:extLst>
      <p:ext uri="{BB962C8B-B14F-4D97-AF65-F5344CB8AC3E}">
        <p14:creationId xmlns:p14="http://schemas.microsoft.com/office/powerpoint/2010/main" val="2537888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63" y="-348343"/>
            <a:ext cx="5076559" cy="7489372"/>
          </a:xfrm>
        </p:spPr>
      </p:pic>
    </p:spTree>
    <p:extLst>
      <p:ext uri="{BB962C8B-B14F-4D97-AF65-F5344CB8AC3E}">
        <p14:creationId xmlns:p14="http://schemas.microsoft.com/office/powerpoint/2010/main" val="2777176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358" y="365125"/>
            <a:ext cx="7358912" cy="5933123"/>
          </a:xfrm>
        </p:spPr>
      </p:pic>
    </p:spTree>
    <p:extLst>
      <p:ext uri="{BB962C8B-B14F-4D97-AF65-F5344CB8AC3E}">
        <p14:creationId xmlns:p14="http://schemas.microsoft.com/office/powerpoint/2010/main" val="1184970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106" y="60960"/>
            <a:ext cx="5357241" cy="6644640"/>
          </a:xfrm>
        </p:spPr>
      </p:pic>
    </p:spTree>
    <p:extLst>
      <p:ext uri="{BB962C8B-B14F-4D97-AF65-F5344CB8AC3E}">
        <p14:creationId xmlns:p14="http://schemas.microsoft.com/office/powerpoint/2010/main" val="1904298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7" y="0"/>
            <a:ext cx="5298375" cy="6635931"/>
          </a:xfrm>
        </p:spPr>
      </p:pic>
    </p:spTree>
    <p:extLst>
      <p:ext uri="{BB962C8B-B14F-4D97-AF65-F5344CB8AC3E}">
        <p14:creationId xmlns:p14="http://schemas.microsoft.com/office/powerpoint/2010/main" val="138861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958" y="1690688"/>
            <a:ext cx="8515316" cy="4563677"/>
          </a:xfrm>
        </p:spPr>
      </p:pic>
    </p:spTree>
    <p:extLst>
      <p:ext uri="{BB962C8B-B14F-4D97-AF65-F5344CB8AC3E}">
        <p14:creationId xmlns:p14="http://schemas.microsoft.com/office/powerpoint/2010/main" val="277287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04601" cy="7005752"/>
          </a:xfrm>
        </p:spPr>
      </p:pic>
    </p:spTree>
    <p:extLst>
      <p:ext uri="{BB962C8B-B14F-4D97-AF65-F5344CB8AC3E}">
        <p14:creationId xmlns:p14="http://schemas.microsoft.com/office/powerpoint/2010/main" val="3482599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667" y="679268"/>
            <a:ext cx="5976666" cy="5976666"/>
          </a:xfrm>
        </p:spPr>
      </p:pic>
    </p:spTree>
    <p:extLst>
      <p:ext uri="{BB962C8B-B14F-4D97-AF65-F5344CB8AC3E}">
        <p14:creationId xmlns:p14="http://schemas.microsoft.com/office/powerpoint/2010/main" val="13246877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715" y="195943"/>
            <a:ext cx="5350464" cy="6662057"/>
          </a:xfrm>
        </p:spPr>
      </p:pic>
    </p:spTree>
    <p:extLst>
      <p:ext uri="{BB962C8B-B14F-4D97-AF65-F5344CB8AC3E}">
        <p14:creationId xmlns:p14="http://schemas.microsoft.com/office/powerpoint/2010/main" val="3089694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746" y="-60960"/>
            <a:ext cx="6918960" cy="6918960"/>
          </a:xfrm>
        </p:spPr>
      </p:pic>
    </p:spTree>
    <p:extLst>
      <p:ext uri="{BB962C8B-B14F-4D97-AF65-F5344CB8AC3E}">
        <p14:creationId xmlns:p14="http://schemas.microsoft.com/office/powerpoint/2010/main" val="287935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017" y="-87086"/>
            <a:ext cx="7039686" cy="6865703"/>
          </a:xfrm>
        </p:spPr>
      </p:pic>
    </p:spTree>
    <p:extLst>
      <p:ext uri="{BB962C8B-B14F-4D97-AF65-F5344CB8AC3E}">
        <p14:creationId xmlns:p14="http://schemas.microsoft.com/office/powerpoint/2010/main" val="1297915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090" y="0"/>
            <a:ext cx="7167909" cy="6961540"/>
          </a:xfrm>
        </p:spPr>
      </p:pic>
    </p:spTree>
    <p:extLst>
      <p:ext uri="{BB962C8B-B14F-4D97-AF65-F5344CB8AC3E}">
        <p14:creationId xmlns:p14="http://schemas.microsoft.com/office/powerpoint/2010/main" val="3620757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35" y="801189"/>
            <a:ext cx="9649865" cy="5737043"/>
          </a:xfrm>
        </p:spPr>
      </p:pic>
    </p:spTree>
    <p:extLst>
      <p:ext uri="{BB962C8B-B14F-4D97-AF65-F5344CB8AC3E}">
        <p14:creationId xmlns:p14="http://schemas.microsoft.com/office/powerpoint/2010/main" val="142699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62" y="0"/>
            <a:ext cx="5012972" cy="6766560"/>
          </a:xfrm>
        </p:spPr>
      </p:pic>
    </p:spTree>
    <p:extLst>
      <p:ext uri="{BB962C8B-B14F-4D97-AF65-F5344CB8AC3E}">
        <p14:creationId xmlns:p14="http://schemas.microsoft.com/office/powerpoint/2010/main" val="599524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630" y="-252549"/>
            <a:ext cx="7479418" cy="7210698"/>
          </a:xfrm>
        </p:spPr>
      </p:pic>
    </p:spTree>
    <p:extLst>
      <p:ext uri="{BB962C8B-B14F-4D97-AF65-F5344CB8AC3E}">
        <p14:creationId xmlns:p14="http://schemas.microsoft.com/office/powerpoint/2010/main" val="4133653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126" y="-1227910"/>
            <a:ext cx="8178983" cy="10164175"/>
          </a:xfrm>
        </p:spPr>
      </p:pic>
    </p:spTree>
    <p:extLst>
      <p:ext uri="{BB962C8B-B14F-4D97-AF65-F5344CB8AC3E}">
        <p14:creationId xmlns:p14="http://schemas.microsoft.com/office/powerpoint/2010/main" val="1978507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67099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1752" y="296090"/>
            <a:ext cx="7096121" cy="6453357"/>
          </a:xfrm>
        </p:spPr>
      </p:pic>
    </p:spTree>
    <p:extLst>
      <p:ext uri="{BB962C8B-B14F-4D97-AF65-F5344CB8AC3E}">
        <p14:creationId xmlns:p14="http://schemas.microsoft.com/office/powerpoint/2010/main" val="3925261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672" y="0"/>
            <a:ext cx="6814163" cy="6814163"/>
          </a:xfrm>
        </p:spPr>
      </p:pic>
    </p:spTree>
    <p:extLst>
      <p:ext uri="{BB962C8B-B14F-4D97-AF65-F5344CB8AC3E}">
        <p14:creationId xmlns:p14="http://schemas.microsoft.com/office/powerpoint/2010/main" val="3365307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0" y="99854"/>
            <a:ext cx="6670766" cy="6670766"/>
          </a:xfrm>
        </p:spPr>
      </p:pic>
    </p:spTree>
    <p:extLst>
      <p:ext uri="{BB962C8B-B14F-4D97-AF65-F5344CB8AC3E}">
        <p14:creationId xmlns:p14="http://schemas.microsoft.com/office/powerpoint/2010/main" val="2980285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926" y="827314"/>
            <a:ext cx="8590707" cy="7411305"/>
          </a:xfrm>
        </p:spPr>
      </p:pic>
    </p:spTree>
    <p:extLst>
      <p:ext uri="{BB962C8B-B14F-4D97-AF65-F5344CB8AC3E}">
        <p14:creationId xmlns:p14="http://schemas.microsoft.com/office/powerpoint/2010/main" val="42142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537" y="0"/>
            <a:ext cx="4810125" cy="6858000"/>
          </a:xfrm>
        </p:spPr>
      </p:pic>
    </p:spTree>
    <p:extLst>
      <p:ext uri="{BB962C8B-B14F-4D97-AF65-F5344CB8AC3E}">
        <p14:creationId xmlns:p14="http://schemas.microsoft.com/office/powerpoint/2010/main" val="1373197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790" y="-161109"/>
            <a:ext cx="7019109" cy="7019109"/>
          </a:xfrm>
        </p:spPr>
      </p:pic>
    </p:spTree>
    <p:extLst>
      <p:ext uri="{BB962C8B-B14F-4D97-AF65-F5344CB8AC3E}">
        <p14:creationId xmlns:p14="http://schemas.microsoft.com/office/powerpoint/2010/main" val="22519979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404482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140" y="-165463"/>
            <a:ext cx="6655442" cy="6858000"/>
          </a:xfrm>
        </p:spPr>
      </p:pic>
    </p:spTree>
    <p:extLst>
      <p:ext uri="{BB962C8B-B14F-4D97-AF65-F5344CB8AC3E}">
        <p14:creationId xmlns:p14="http://schemas.microsoft.com/office/powerpoint/2010/main" val="19320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990" y="722812"/>
            <a:ext cx="6488759" cy="4949054"/>
          </a:xfrm>
        </p:spPr>
      </p:pic>
    </p:spTree>
    <p:extLst>
      <p:ext uri="{BB962C8B-B14F-4D97-AF65-F5344CB8AC3E}">
        <p14:creationId xmlns:p14="http://schemas.microsoft.com/office/powerpoint/2010/main" val="333643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06" y="643799"/>
            <a:ext cx="9240484" cy="5811838"/>
          </a:xfrm>
        </p:spPr>
      </p:pic>
    </p:spTree>
    <p:extLst>
      <p:ext uri="{BB962C8B-B14F-4D97-AF65-F5344CB8AC3E}">
        <p14:creationId xmlns:p14="http://schemas.microsoft.com/office/powerpoint/2010/main" val="2697264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936" y="670560"/>
            <a:ext cx="9375510" cy="5721532"/>
          </a:xfrm>
        </p:spPr>
      </p:pic>
    </p:spTree>
    <p:extLst>
      <p:ext uri="{BB962C8B-B14F-4D97-AF65-F5344CB8AC3E}">
        <p14:creationId xmlns:p14="http://schemas.microsoft.com/office/powerpoint/2010/main" val="2213293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502" y="-121920"/>
            <a:ext cx="5753852" cy="6849826"/>
          </a:xfrm>
        </p:spPr>
      </p:pic>
    </p:spTree>
    <p:extLst>
      <p:ext uri="{BB962C8B-B14F-4D97-AF65-F5344CB8AC3E}">
        <p14:creationId xmlns:p14="http://schemas.microsoft.com/office/powerpoint/2010/main" val="1224997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544" y="487680"/>
            <a:ext cx="8486037" cy="6069874"/>
          </a:xfrm>
        </p:spPr>
      </p:pic>
    </p:spTree>
    <p:extLst>
      <p:ext uri="{BB962C8B-B14F-4D97-AF65-F5344CB8AC3E}">
        <p14:creationId xmlns:p14="http://schemas.microsoft.com/office/powerpoint/2010/main" val="4161414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554" y="565421"/>
            <a:ext cx="7490952" cy="5844087"/>
          </a:xfrm>
        </p:spPr>
      </p:pic>
    </p:spTree>
    <p:extLst>
      <p:ext uri="{BB962C8B-B14F-4D97-AF65-F5344CB8AC3E}">
        <p14:creationId xmlns:p14="http://schemas.microsoft.com/office/powerpoint/2010/main" val="3187567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694" y="531223"/>
            <a:ext cx="8146297" cy="5724117"/>
          </a:xfrm>
        </p:spPr>
      </p:pic>
    </p:spTree>
    <p:extLst>
      <p:ext uri="{BB962C8B-B14F-4D97-AF65-F5344CB8AC3E}">
        <p14:creationId xmlns:p14="http://schemas.microsoft.com/office/powerpoint/2010/main" val="1569992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205" y="130629"/>
            <a:ext cx="5724938" cy="6583680"/>
          </a:xfrm>
        </p:spPr>
      </p:pic>
    </p:spTree>
    <p:extLst>
      <p:ext uri="{BB962C8B-B14F-4D97-AF65-F5344CB8AC3E}">
        <p14:creationId xmlns:p14="http://schemas.microsoft.com/office/powerpoint/2010/main" val="3290690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8806" cy="6886008"/>
          </a:xfrm>
        </p:spPr>
      </p:pic>
    </p:spTree>
    <p:extLst>
      <p:ext uri="{BB962C8B-B14F-4D97-AF65-F5344CB8AC3E}">
        <p14:creationId xmlns:p14="http://schemas.microsoft.com/office/powerpoint/2010/main" val="195180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185" y="365124"/>
            <a:ext cx="9194638" cy="6678883"/>
          </a:xfrm>
        </p:spPr>
      </p:pic>
    </p:spTree>
    <p:extLst>
      <p:ext uri="{BB962C8B-B14F-4D97-AF65-F5344CB8AC3E}">
        <p14:creationId xmlns:p14="http://schemas.microsoft.com/office/powerpoint/2010/main" val="1651162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672" y="269966"/>
            <a:ext cx="6692242" cy="6692242"/>
          </a:xfrm>
        </p:spPr>
      </p:pic>
    </p:spTree>
    <p:extLst>
      <p:ext uri="{BB962C8B-B14F-4D97-AF65-F5344CB8AC3E}">
        <p14:creationId xmlns:p14="http://schemas.microsoft.com/office/powerpoint/2010/main" val="1437171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023" y="-51444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610" y="435428"/>
            <a:ext cx="8297613" cy="6270819"/>
          </a:xfrm>
        </p:spPr>
      </p:pic>
    </p:spTree>
    <p:extLst>
      <p:ext uri="{BB962C8B-B14F-4D97-AF65-F5344CB8AC3E}">
        <p14:creationId xmlns:p14="http://schemas.microsoft.com/office/powerpoint/2010/main" val="139950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4978048" cy="7111499"/>
          </a:xfrm>
        </p:spPr>
      </p:pic>
    </p:spTree>
    <p:extLst>
      <p:ext uri="{BB962C8B-B14F-4D97-AF65-F5344CB8AC3E}">
        <p14:creationId xmlns:p14="http://schemas.microsoft.com/office/powerpoint/2010/main" val="231063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23" y="0"/>
            <a:ext cx="6071338" cy="6792686"/>
          </a:xfrm>
        </p:spPr>
      </p:pic>
    </p:spTree>
    <p:extLst>
      <p:ext uri="{BB962C8B-B14F-4D97-AF65-F5344CB8AC3E}">
        <p14:creationId xmlns:p14="http://schemas.microsoft.com/office/powerpoint/2010/main" val="94694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826" y="600891"/>
            <a:ext cx="8605528" cy="6107536"/>
          </a:xfrm>
        </p:spPr>
      </p:pic>
    </p:spTree>
    <p:extLst>
      <p:ext uri="{BB962C8B-B14F-4D97-AF65-F5344CB8AC3E}">
        <p14:creationId xmlns:p14="http://schemas.microsoft.com/office/powerpoint/2010/main" val="3873851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059" y="0"/>
            <a:ext cx="5495089" cy="6697141"/>
          </a:xfrm>
        </p:spPr>
      </p:pic>
    </p:spTree>
    <p:extLst>
      <p:ext uri="{BB962C8B-B14F-4D97-AF65-F5344CB8AC3E}">
        <p14:creationId xmlns:p14="http://schemas.microsoft.com/office/powerpoint/2010/main" val="2919566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151" y="295456"/>
            <a:ext cx="7652252" cy="5811838"/>
          </a:xfrm>
        </p:spPr>
      </p:pic>
    </p:spTree>
    <p:extLst>
      <p:ext uri="{BB962C8B-B14F-4D97-AF65-F5344CB8AC3E}">
        <p14:creationId xmlns:p14="http://schemas.microsoft.com/office/powerpoint/2010/main" val="3911244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15" y="696685"/>
            <a:ext cx="9231568" cy="5059249"/>
          </a:xfrm>
        </p:spPr>
      </p:pic>
    </p:spTree>
    <p:extLst>
      <p:ext uri="{BB962C8B-B14F-4D97-AF65-F5344CB8AC3E}">
        <p14:creationId xmlns:p14="http://schemas.microsoft.com/office/powerpoint/2010/main" val="4151580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794" y="365125"/>
            <a:ext cx="7831616" cy="5898289"/>
          </a:xfrm>
        </p:spPr>
      </p:pic>
    </p:spTree>
    <p:extLst>
      <p:ext uri="{BB962C8B-B14F-4D97-AF65-F5344CB8AC3E}">
        <p14:creationId xmlns:p14="http://schemas.microsoft.com/office/powerpoint/2010/main" val="2435269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568" y="104502"/>
            <a:ext cx="6069638" cy="7587049"/>
          </a:xfrm>
        </p:spPr>
      </p:pic>
    </p:spTree>
    <p:extLst>
      <p:ext uri="{BB962C8B-B14F-4D97-AF65-F5344CB8AC3E}">
        <p14:creationId xmlns:p14="http://schemas.microsoft.com/office/powerpoint/2010/main" val="363675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36" y="104502"/>
            <a:ext cx="5145058" cy="6876381"/>
          </a:xfrm>
        </p:spPr>
      </p:pic>
    </p:spTree>
    <p:extLst>
      <p:ext uri="{BB962C8B-B14F-4D97-AF65-F5344CB8AC3E}">
        <p14:creationId xmlns:p14="http://schemas.microsoft.com/office/powerpoint/2010/main" val="1491059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92" y="0"/>
            <a:ext cx="5917214" cy="7240950"/>
          </a:xfrm>
        </p:spPr>
      </p:pic>
    </p:spTree>
    <p:extLst>
      <p:ext uri="{BB962C8B-B14F-4D97-AF65-F5344CB8AC3E}">
        <p14:creationId xmlns:p14="http://schemas.microsoft.com/office/powerpoint/2010/main" val="280281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07" y="870858"/>
            <a:ext cx="11008193" cy="4907820"/>
          </a:xfrm>
        </p:spPr>
      </p:pic>
    </p:spTree>
    <p:extLst>
      <p:ext uri="{BB962C8B-B14F-4D97-AF65-F5344CB8AC3E}">
        <p14:creationId xmlns:p14="http://schemas.microsoft.com/office/powerpoint/2010/main" val="2034741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986" y="487680"/>
            <a:ext cx="6289843" cy="646955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8965" y="5399859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66" y="5517901"/>
            <a:ext cx="1594152" cy="90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296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N°215 </dc:title>
  <dc:creator>Perroquet34740</dc:creator>
  <cp:lastModifiedBy>user</cp:lastModifiedBy>
  <cp:revision>5</cp:revision>
  <dcterms:created xsi:type="dcterms:W3CDTF">2026-05-20T18:52:22Z</dcterms:created>
  <dcterms:modified xsi:type="dcterms:W3CDTF">2026-05-20T19:26:40Z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