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8" r:id="rId4"/>
    <p:sldId id="259" r:id="rId5"/>
    <p:sldId id="260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009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757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193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068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144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104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3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234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9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6550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546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A74C5-E5F0-420D-8FD5-6F1CFDF6DE6D}" type="datetimeFigureOut">
              <a:rPr lang="fr-FR" smtClean="0"/>
              <a:t>18/05/2026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9B480-1C02-47E1-BF7C-73A84CDE22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0130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361" y="1367467"/>
            <a:ext cx="3614057" cy="5393604"/>
          </a:xfrm>
        </p:spPr>
      </p:pic>
      <p:sp>
        <p:nvSpPr>
          <p:cNvPr id="5" name="Rectangle 4"/>
          <p:cNvSpPr/>
          <p:nvPr/>
        </p:nvSpPr>
        <p:spPr>
          <a:xfrm>
            <a:off x="1846217" y="444137"/>
            <a:ext cx="80145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HUMOUE EN VRAC N°214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983" y="504852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42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759131" y="435429"/>
            <a:ext cx="82058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N°214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7625"/>
            <a:ext cx="501015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56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" name="Espace réservé du contenu 1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435" y="139336"/>
            <a:ext cx="5374930" cy="6718663"/>
          </a:xfrm>
        </p:spPr>
      </p:pic>
    </p:spTree>
    <p:extLst>
      <p:ext uri="{BB962C8B-B14F-4D97-AF65-F5344CB8AC3E}">
        <p14:creationId xmlns:p14="http://schemas.microsoft.com/office/powerpoint/2010/main" val="3754346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58" y="87086"/>
            <a:ext cx="8975005" cy="6415529"/>
          </a:xfrm>
        </p:spPr>
      </p:pic>
    </p:spTree>
    <p:extLst>
      <p:ext uri="{BB962C8B-B14F-4D97-AF65-F5344CB8AC3E}">
        <p14:creationId xmlns:p14="http://schemas.microsoft.com/office/powerpoint/2010/main" val="3586943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070" y="-2368404"/>
            <a:ext cx="6914604" cy="12275581"/>
          </a:xfrm>
        </p:spPr>
      </p:pic>
    </p:spTree>
    <p:extLst>
      <p:ext uri="{BB962C8B-B14F-4D97-AF65-F5344CB8AC3E}">
        <p14:creationId xmlns:p14="http://schemas.microsoft.com/office/powerpoint/2010/main" val="261205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" name="Espace réservé du contenu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028" y="365125"/>
            <a:ext cx="6939880" cy="6178731"/>
          </a:xfrm>
        </p:spPr>
      </p:pic>
    </p:spTree>
    <p:extLst>
      <p:ext uri="{BB962C8B-B14F-4D97-AF65-F5344CB8AC3E}">
        <p14:creationId xmlns:p14="http://schemas.microsoft.com/office/powerpoint/2010/main" val="921646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939" y="0"/>
            <a:ext cx="5893624" cy="7001691"/>
          </a:xfrm>
        </p:spPr>
      </p:pic>
    </p:spTree>
    <p:extLst>
      <p:ext uri="{BB962C8B-B14F-4D97-AF65-F5344CB8AC3E}">
        <p14:creationId xmlns:p14="http://schemas.microsoft.com/office/powerpoint/2010/main" val="328875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686" y="27062"/>
            <a:ext cx="4041455" cy="6830937"/>
          </a:xfrm>
        </p:spPr>
      </p:pic>
    </p:spTree>
    <p:extLst>
      <p:ext uri="{BB962C8B-B14F-4D97-AF65-F5344CB8AC3E}">
        <p14:creationId xmlns:p14="http://schemas.microsoft.com/office/powerpoint/2010/main" val="217731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046" y="227791"/>
            <a:ext cx="7861907" cy="6630209"/>
          </a:xfrm>
        </p:spPr>
      </p:pic>
    </p:spTree>
    <p:extLst>
      <p:ext uri="{BB962C8B-B14F-4D97-AF65-F5344CB8AC3E}">
        <p14:creationId xmlns:p14="http://schemas.microsoft.com/office/powerpoint/2010/main" val="996874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00" y="191589"/>
            <a:ext cx="5692434" cy="6736610"/>
          </a:xfrm>
        </p:spPr>
      </p:pic>
    </p:spTree>
    <p:extLst>
      <p:ext uri="{BB962C8B-B14F-4D97-AF65-F5344CB8AC3E}">
        <p14:creationId xmlns:p14="http://schemas.microsoft.com/office/powerpoint/2010/main" val="2599915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477" y="-78377"/>
            <a:ext cx="5300374" cy="6942886"/>
          </a:xfrm>
        </p:spPr>
      </p:pic>
    </p:spTree>
    <p:extLst>
      <p:ext uri="{BB962C8B-B14F-4D97-AF65-F5344CB8AC3E}">
        <p14:creationId xmlns:p14="http://schemas.microsoft.com/office/powerpoint/2010/main" val="2273868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74" y="-4185545"/>
            <a:ext cx="7811589" cy="17360746"/>
          </a:xfrm>
        </p:spPr>
      </p:pic>
    </p:spTree>
    <p:extLst>
      <p:ext uri="{BB962C8B-B14F-4D97-AF65-F5344CB8AC3E}">
        <p14:creationId xmlns:p14="http://schemas.microsoft.com/office/powerpoint/2010/main" val="4202794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602144" cy="6989031"/>
          </a:xfrm>
        </p:spPr>
      </p:pic>
    </p:spTree>
    <p:extLst>
      <p:ext uri="{BB962C8B-B14F-4D97-AF65-F5344CB8AC3E}">
        <p14:creationId xmlns:p14="http://schemas.microsoft.com/office/powerpoint/2010/main" val="1422061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412" y="-148046"/>
            <a:ext cx="4751725" cy="7083133"/>
          </a:xfrm>
        </p:spPr>
      </p:pic>
    </p:spTree>
    <p:extLst>
      <p:ext uri="{BB962C8B-B14F-4D97-AF65-F5344CB8AC3E}">
        <p14:creationId xmlns:p14="http://schemas.microsoft.com/office/powerpoint/2010/main" val="2737770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109" y="365124"/>
            <a:ext cx="6526354" cy="6253389"/>
          </a:xfrm>
        </p:spPr>
      </p:pic>
    </p:spTree>
    <p:extLst>
      <p:ext uri="{BB962C8B-B14F-4D97-AF65-F5344CB8AC3E}">
        <p14:creationId xmlns:p14="http://schemas.microsoft.com/office/powerpoint/2010/main" val="2915566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172" y="365124"/>
            <a:ext cx="6306822" cy="6612979"/>
          </a:xfrm>
        </p:spPr>
      </p:pic>
    </p:spTree>
    <p:extLst>
      <p:ext uri="{BB962C8B-B14F-4D97-AF65-F5344CB8AC3E}">
        <p14:creationId xmlns:p14="http://schemas.microsoft.com/office/powerpoint/2010/main" val="621868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631" y="-121921"/>
            <a:ext cx="8308511" cy="7125605"/>
          </a:xfrm>
        </p:spPr>
      </p:pic>
    </p:spTree>
    <p:extLst>
      <p:ext uri="{BB962C8B-B14F-4D97-AF65-F5344CB8AC3E}">
        <p14:creationId xmlns:p14="http://schemas.microsoft.com/office/powerpoint/2010/main" val="3687046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658" y="0"/>
            <a:ext cx="5175776" cy="6886414"/>
          </a:xfrm>
        </p:spPr>
      </p:pic>
    </p:spTree>
    <p:extLst>
      <p:ext uri="{BB962C8B-B14F-4D97-AF65-F5344CB8AC3E}">
        <p14:creationId xmlns:p14="http://schemas.microsoft.com/office/powerpoint/2010/main" val="3774671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373" y="165462"/>
            <a:ext cx="5377563" cy="6644093"/>
          </a:xfrm>
        </p:spPr>
      </p:pic>
    </p:spTree>
    <p:extLst>
      <p:ext uri="{BB962C8B-B14F-4D97-AF65-F5344CB8AC3E}">
        <p14:creationId xmlns:p14="http://schemas.microsoft.com/office/powerpoint/2010/main" val="3822840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423" y="-87086"/>
            <a:ext cx="4937779" cy="6974613"/>
          </a:xfrm>
        </p:spPr>
      </p:pic>
    </p:spTree>
    <p:extLst>
      <p:ext uri="{BB962C8B-B14F-4D97-AF65-F5344CB8AC3E}">
        <p14:creationId xmlns:p14="http://schemas.microsoft.com/office/powerpoint/2010/main" val="519801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553" y="211368"/>
            <a:ext cx="7541371" cy="6646632"/>
          </a:xfrm>
        </p:spPr>
      </p:pic>
    </p:spTree>
    <p:extLst>
      <p:ext uri="{BB962C8B-B14F-4D97-AF65-F5344CB8AC3E}">
        <p14:creationId xmlns:p14="http://schemas.microsoft.com/office/powerpoint/2010/main" val="3118422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65" y="-87086"/>
            <a:ext cx="6432012" cy="6877796"/>
          </a:xfrm>
        </p:spPr>
      </p:pic>
    </p:spTree>
    <p:extLst>
      <p:ext uri="{BB962C8B-B14F-4D97-AF65-F5344CB8AC3E}">
        <p14:creationId xmlns:p14="http://schemas.microsoft.com/office/powerpoint/2010/main" val="3087847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726" y="-286684"/>
            <a:ext cx="4462735" cy="7932810"/>
          </a:xfrm>
        </p:spPr>
      </p:pic>
    </p:spTree>
    <p:extLst>
      <p:ext uri="{BB962C8B-B14F-4D97-AF65-F5344CB8AC3E}">
        <p14:creationId xmlns:p14="http://schemas.microsoft.com/office/powerpoint/2010/main" val="1321876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393" y="140002"/>
            <a:ext cx="4284617" cy="7062287"/>
          </a:xfrm>
        </p:spPr>
      </p:pic>
    </p:spTree>
    <p:extLst>
      <p:ext uri="{BB962C8B-B14F-4D97-AF65-F5344CB8AC3E}">
        <p14:creationId xmlns:p14="http://schemas.microsoft.com/office/powerpoint/2010/main" val="3337780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757" y="243840"/>
            <a:ext cx="6502892" cy="6614160"/>
          </a:xfrm>
        </p:spPr>
      </p:pic>
    </p:spTree>
    <p:extLst>
      <p:ext uri="{BB962C8B-B14F-4D97-AF65-F5344CB8AC3E}">
        <p14:creationId xmlns:p14="http://schemas.microsoft.com/office/powerpoint/2010/main" val="1498050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944" y="139337"/>
            <a:ext cx="6572321" cy="6609806"/>
          </a:xfrm>
        </p:spPr>
      </p:pic>
    </p:spTree>
    <p:extLst>
      <p:ext uri="{BB962C8B-B14F-4D97-AF65-F5344CB8AC3E}">
        <p14:creationId xmlns:p14="http://schemas.microsoft.com/office/powerpoint/2010/main" val="164034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957" y="1"/>
            <a:ext cx="6055961" cy="6858000"/>
          </a:xfrm>
        </p:spPr>
      </p:pic>
    </p:spTree>
    <p:extLst>
      <p:ext uri="{BB962C8B-B14F-4D97-AF65-F5344CB8AC3E}">
        <p14:creationId xmlns:p14="http://schemas.microsoft.com/office/powerpoint/2010/main" val="2969296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875" y="548640"/>
            <a:ext cx="6697628" cy="6309360"/>
          </a:xfrm>
        </p:spPr>
      </p:pic>
    </p:spTree>
    <p:extLst>
      <p:ext uri="{BB962C8B-B14F-4D97-AF65-F5344CB8AC3E}">
        <p14:creationId xmlns:p14="http://schemas.microsoft.com/office/powerpoint/2010/main" val="4147837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883" y="182880"/>
            <a:ext cx="4945942" cy="6505303"/>
          </a:xfrm>
        </p:spPr>
      </p:pic>
    </p:spTree>
    <p:extLst>
      <p:ext uri="{BB962C8B-B14F-4D97-AF65-F5344CB8AC3E}">
        <p14:creationId xmlns:p14="http://schemas.microsoft.com/office/powerpoint/2010/main" val="1925485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14992"/>
            <a:ext cx="10327777" cy="5163889"/>
          </a:xfrm>
        </p:spPr>
      </p:pic>
    </p:spTree>
    <p:extLst>
      <p:ext uri="{BB962C8B-B14F-4D97-AF65-F5344CB8AC3E}">
        <p14:creationId xmlns:p14="http://schemas.microsoft.com/office/powerpoint/2010/main" val="3175624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721" y="191589"/>
            <a:ext cx="6275228" cy="6669896"/>
          </a:xfrm>
        </p:spPr>
      </p:pic>
    </p:spTree>
    <p:extLst>
      <p:ext uri="{BB962C8B-B14F-4D97-AF65-F5344CB8AC3E}">
        <p14:creationId xmlns:p14="http://schemas.microsoft.com/office/powerpoint/2010/main" val="230705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600" y="95794"/>
            <a:ext cx="5406046" cy="6757558"/>
          </a:xfrm>
        </p:spPr>
      </p:pic>
    </p:spTree>
    <p:extLst>
      <p:ext uri="{BB962C8B-B14F-4D97-AF65-F5344CB8AC3E}">
        <p14:creationId xmlns:p14="http://schemas.microsoft.com/office/powerpoint/2010/main" val="3564157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242" y="-165464"/>
            <a:ext cx="7275717" cy="7275717"/>
          </a:xfrm>
        </p:spPr>
      </p:pic>
    </p:spTree>
    <p:extLst>
      <p:ext uri="{BB962C8B-B14F-4D97-AF65-F5344CB8AC3E}">
        <p14:creationId xmlns:p14="http://schemas.microsoft.com/office/powerpoint/2010/main" val="1965357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63" y="269966"/>
            <a:ext cx="9258274" cy="6699390"/>
          </a:xfrm>
        </p:spPr>
      </p:pic>
    </p:spTree>
    <p:extLst>
      <p:ext uri="{BB962C8B-B14F-4D97-AF65-F5344CB8AC3E}">
        <p14:creationId xmlns:p14="http://schemas.microsoft.com/office/powerpoint/2010/main" val="3790456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354" y="57636"/>
            <a:ext cx="4058195" cy="7014291"/>
          </a:xfrm>
        </p:spPr>
      </p:pic>
    </p:spTree>
    <p:extLst>
      <p:ext uri="{BB962C8B-B14F-4D97-AF65-F5344CB8AC3E}">
        <p14:creationId xmlns:p14="http://schemas.microsoft.com/office/powerpoint/2010/main" val="1311558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731" y="-97811"/>
            <a:ext cx="3858110" cy="7177880"/>
          </a:xfrm>
        </p:spPr>
      </p:pic>
    </p:spTree>
    <p:extLst>
      <p:ext uri="{BB962C8B-B14F-4D97-AF65-F5344CB8AC3E}">
        <p14:creationId xmlns:p14="http://schemas.microsoft.com/office/powerpoint/2010/main" val="1958446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081" y="69668"/>
            <a:ext cx="5035975" cy="6721017"/>
          </a:xfrm>
        </p:spPr>
      </p:pic>
    </p:spTree>
    <p:extLst>
      <p:ext uri="{BB962C8B-B14F-4D97-AF65-F5344CB8AC3E}">
        <p14:creationId xmlns:p14="http://schemas.microsoft.com/office/powerpoint/2010/main" val="2126067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472" y="574766"/>
            <a:ext cx="6413568" cy="6413568"/>
          </a:xfrm>
        </p:spPr>
      </p:pic>
    </p:spTree>
    <p:extLst>
      <p:ext uri="{BB962C8B-B14F-4D97-AF65-F5344CB8AC3E}">
        <p14:creationId xmlns:p14="http://schemas.microsoft.com/office/powerpoint/2010/main" val="1765722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600" y="95794"/>
            <a:ext cx="5527966" cy="6909958"/>
          </a:xfrm>
        </p:spPr>
      </p:pic>
    </p:spTree>
    <p:extLst>
      <p:ext uri="{BB962C8B-B14F-4D97-AF65-F5344CB8AC3E}">
        <p14:creationId xmlns:p14="http://schemas.microsoft.com/office/powerpoint/2010/main" val="2490827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833" y="0"/>
            <a:ext cx="5065476" cy="6933732"/>
          </a:xfrm>
        </p:spPr>
      </p:pic>
    </p:spTree>
    <p:extLst>
      <p:ext uri="{BB962C8B-B14F-4D97-AF65-F5344CB8AC3E}">
        <p14:creationId xmlns:p14="http://schemas.microsoft.com/office/powerpoint/2010/main" val="2521626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426" y="0"/>
            <a:ext cx="5272717" cy="6815438"/>
          </a:xfrm>
        </p:spPr>
      </p:pic>
    </p:spTree>
    <p:extLst>
      <p:ext uri="{BB962C8B-B14F-4D97-AF65-F5344CB8AC3E}">
        <p14:creationId xmlns:p14="http://schemas.microsoft.com/office/powerpoint/2010/main" val="3860540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526" y="-698453"/>
            <a:ext cx="3770811" cy="8409054"/>
          </a:xfrm>
        </p:spPr>
      </p:pic>
    </p:spTree>
    <p:extLst>
      <p:ext uri="{BB962C8B-B14F-4D97-AF65-F5344CB8AC3E}">
        <p14:creationId xmlns:p14="http://schemas.microsoft.com/office/powerpoint/2010/main" val="1978373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83207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242" y="809896"/>
            <a:ext cx="7048764" cy="5932711"/>
          </a:xfrm>
        </p:spPr>
      </p:pic>
    </p:spTree>
    <p:extLst>
      <p:ext uri="{BB962C8B-B14F-4D97-AF65-F5344CB8AC3E}">
        <p14:creationId xmlns:p14="http://schemas.microsoft.com/office/powerpoint/2010/main" val="2608885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414" y="69669"/>
            <a:ext cx="5474066" cy="6815958"/>
          </a:xfrm>
        </p:spPr>
      </p:pic>
    </p:spTree>
    <p:extLst>
      <p:ext uri="{BB962C8B-B14F-4D97-AF65-F5344CB8AC3E}">
        <p14:creationId xmlns:p14="http://schemas.microsoft.com/office/powerpoint/2010/main" val="3642802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49" y="150674"/>
            <a:ext cx="7274337" cy="6707326"/>
          </a:xfrm>
        </p:spPr>
      </p:pic>
    </p:spTree>
    <p:extLst>
      <p:ext uri="{BB962C8B-B14F-4D97-AF65-F5344CB8AC3E}">
        <p14:creationId xmlns:p14="http://schemas.microsoft.com/office/powerpoint/2010/main" val="1619002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561" y="209006"/>
            <a:ext cx="7274856" cy="6553925"/>
          </a:xfrm>
        </p:spPr>
      </p:pic>
    </p:spTree>
    <p:extLst>
      <p:ext uri="{BB962C8B-B14F-4D97-AF65-F5344CB8AC3E}">
        <p14:creationId xmlns:p14="http://schemas.microsoft.com/office/powerpoint/2010/main" val="500151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965" y="110360"/>
            <a:ext cx="6825497" cy="6747640"/>
          </a:xfrm>
        </p:spPr>
      </p:pic>
    </p:spTree>
    <p:extLst>
      <p:ext uri="{BB962C8B-B14F-4D97-AF65-F5344CB8AC3E}">
        <p14:creationId xmlns:p14="http://schemas.microsoft.com/office/powerpoint/2010/main" val="2960201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943" y="0"/>
            <a:ext cx="8784114" cy="7072338"/>
          </a:xfrm>
        </p:spPr>
      </p:pic>
    </p:spTree>
    <p:extLst>
      <p:ext uri="{BB962C8B-B14F-4D97-AF65-F5344CB8AC3E}">
        <p14:creationId xmlns:p14="http://schemas.microsoft.com/office/powerpoint/2010/main" val="384263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669" y="827314"/>
            <a:ext cx="5425440" cy="539449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970" y="5460819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39" y="5312705"/>
            <a:ext cx="1944000" cy="110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75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8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N°214</dc:title>
  <dc:creator>BEYAERT Jean-Louis</dc:creator>
  <cp:lastModifiedBy>user</cp:lastModifiedBy>
  <cp:revision>5</cp:revision>
  <dcterms:created xsi:type="dcterms:W3CDTF">2026-05-18T12:35:37Z</dcterms:created>
  <dcterms:modified xsi:type="dcterms:W3CDTF">2026-05-18T13:38:41Z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