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92" r:id="rId2"/>
    <p:sldId id="258" r:id="rId3"/>
    <p:sldId id="283" r:id="rId4"/>
    <p:sldId id="278" r:id="rId5"/>
    <p:sldId id="289" r:id="rId6"/>
    <p:sldId id="268" r:id="rId7"/>
    <p:sldId id="291" r:id="rId8"/>
    <p:sldId id="269" r:id="rId9"/>
    <p:sldId id="329" r:id="rId10"/>
  </p:sldIdLst>
  <p:sldSz cx="9720263" cy="3600450"/>
  <p:notesSz cx="6858000" cy="9144000"/>
  <p:embeddedFontLst>
    <p:embeddedFont>
      <p:font typeface="Algerian" panose="04020705040A02060702" pitchFamily="82" charset="0"/>
      <p:regular r:id="rId12"/>
    </p:embeddedFont>
    <p:embeddedFont>
      <p:font typeface="Andy" panose="020B0604020202020204" charset="0"/>
      <p:regular r:id="rId13"/>
      <p:bold r:id="rId14"/>
    </p:embeddedFont>
    <p:embeddedFont>
      <p:font typeface="Brush Script MT" panose="03060802040406070304" pitchFamily="66" charset="0"/>
      <p: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Journal" panose="020B0604020202020204"/>
      <p:regular r:id="rId20"/>
    </p:embeddedFont>
    <p:embeddedFont>
      <p:font typeface="Monotype Corsiva" panose="03010101010201010101" pitchFamily="66" charset="0"/>
      <p:italic r:id="rId21"/>
    </p:embeddedFont>
    <p:embeddedFont>
      <p:font typeface="Script12 BT" panose="03080709030305060304" pitchFamily="65" charset="0"/>
      <p:regular r:id="rId22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37591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7518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12773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5036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1879549" algn="l" defTabSz="75182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255459" algn="l" defTabSz="75182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2631369" algn="l" defTabSz="75182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007279" algn="l" defTabSz="75182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71A0QGgJTW8eHo2BTC7t+A==" hashData="3S4u/Sjy1vIWpU0B7GI0guwmscw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FFB7"/>
    <a:srgbClr val="FFFFCC"/>
    <a:srgbClr val="220011"/>
    <a:srgbClr val="36001B"/>
    <a:srgbClr val="FF859C"/>
    <a:srgbClr val="5D84FF"/>
    <a:srgbClr val="C5D4F1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89" autoAdjust="0"/>
    <p:restoredTop sz="94660"/>
  </p:normalViewPr>
  <p:slideViewPr>
    <p:cSldViewPr>
      <p:cViewPr>
        <p:scale>
          <a:sx n="90" d="100"/>
          <a:sy n="90" d="100"/>
        </p:scale>
        <p:origin x="416" y="388"/>
      </p:cViewPr>
      <p:guideLst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7CBAB1-207D-4727-9D14-F5371C96652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CFB4C-3D2B-412A-953C-D40DFB3B9E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395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1pPr>
    <a:lvl2pPr marL="375910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2pPr>
    <a:lvl3pPr marL="751820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3pPr>
    <a:lvl4pPr marL="1127730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4pPr>
    <a:lvl5pPr marL="1503639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5pPr>
    <a:lvl6pPr marL="1879549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6pPr>
    <a:lvl7pPr marL="2255459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7pPr>
    <a:lvl8pPr marL="2631369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8pPr>
    <a:lvl9pPr marL="3007279" algn="l" defTabSz="751820" rtl="0" eaLnBrk="1" latinLnBrk="0" hangingPunct="1">
      <a:defRPr sz="98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5"/>
            <a:ext cx="8262224" cy="771763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/>
            </a:lvl1pPr>
            <a:lvl2pPr marL="288050" indent="0" algn="ctr">
              <a:buNone/>
              <a:defRPr/>
            </a:lvl2pPr>
            <a:lvl3pPr marL="576101" indent="0" algn="ctr">
              <a:buNone/>
              <a:defRPr/>
            </a:lvl3pPr>
            <a:lvl4pPr marL="864151" indent="0" algn="ctr">
              <a:buNone/>
              <a:defRPr/>
            </a:lvl4pPr>
            <a:lvl5pPr marL="1152202" indent="0" algn="ctr">
              <a:buNone/>
              <a:defRPr/>
            </a:lvl5pPr>
            <a:lvl6pPr marL="1440252" indent="0" algn="ctr">
              <a:buNone/>
              <a:defRPr/>
            </a:lvl6pPr>
            <a:lvl7pPr marL="1728302" indent="0" algn="ctr">
              <a:buNone/>
              <a:defRPr/>
            </a:lvl7pPr>
            <a:lvl8pPr marL="2016353" indent="0" algn="ctr">
              <a:buNone/>
              <a:defRPr/>
            </a:lvl8pPr>
            <a:lvl9pPr marL="2304403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E786F-6991-48E1-AA87-E3CFAD42D62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09142818"/>
      </p:ext>
    </p:extLst>
  </p:cSld>
  <p:clrMapOvr>
    <a:masterClrMapping/>
  </p:clrMapOvr>
  <p:transition spd="slow" advClick="0" advTm="2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33E56-A24B-499D-B26C-41152E67CB1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78499458"/>
      </p:ext>
    </p:extLst>
  </p:cSld>
  <p:clrMapOvr>
    <a:masterClrMapping/>
  </p:clrMapOvr>
  <p:transition spd="slow" advClick="0" advTm="2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3"/>
            <a:ext cx="8262224" cy="715090"/>
          </a:xfrm>
        </p:spPr>
        <p:txBody>
          <a:bodyPr anchor="t"/>
          <a:lstStyle>
            <a:lvl1pPr algn="l">
              <a:defRPr sz="2520" b="1" cap="all"/>
            </a:lvl1pPr>
          </a:lstStyle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4" cy="787598"/>
          </a:xfrm>
        </p:spPr>
        <p:txBody>
          <a:bodyPr anchor="b"/>
          <a:lstStyle>
            <a:lvl1pPr marL="0" indent="0">
              <a:buNone/>
              <a:defRPr sz="1260"/>
            </a:lvl1pPr>
            <a:lvl2pPr marL="288050" indent="0">
              <a:buNone/>
              <a:defRPr sz="1134"/>
            </a:lvl2pPr>
            <a:lvl3pPr marL="576101" indent="0">
              <a:buNone/>
              <a:defRPr sz="1008"/>
            </a:lvl3pPr>
            <a:lvl4pPr marL="864151" indent="0">
              <a:buNone/>
              <a:defRPr sz="882"/>
            </a:lvl4pPr>
            <a:lvl5pPr marL="1152202" indent="0">
              <a:buNone/>
              <a:defRPr sz="882"/>
            </a:lvl5pPr>
            <a:lvl6pPr marL="1440252" indent="0">
              <a:buNone/>
              <a:defRPr sz="882"/>
            </a:lvl6pPr>
            <a:lvl7pPr marL="1728302" indent="0">
              <a:buNone/>
              <a:defRPr sz="882"/>
            </a:lvl7pPr>
            <a:lvl8pPr marL="2016353" indent="0">
              <a:buNone/>
              <a:defRPr sz="882"/>
            </a:lvl8pPr>
            <a:lvl9pPr marL="2304403" indent="0">
              <a:buNone/>
              <a:defRPr sz="88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0FF75-86F4-4E5F-A629-1482289695B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12224623"/>
      </p:ext>
    </p:extLst>
  </p:cSld>
  <p:clrMapOvr>
    <a:masterClrMapping/>
  </p:clrMapOvr>
  <p:transition spd="slow" advClick="0" advTm="2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6" cy="2376131"/>
          </a:xfrm>
        </p:spPr>
        <p:txBody>
          <a:bodyPr/>
          <a:lstStyle>
            <a:lvl1pPr>
              <a:defRPr sz="1764"/>
            </a:lvl1pPr>
            <a:lvl2pPr>
              <a:defRPr sz="1512"/>
            </a:lvl2pPr>
            <a:lvl3pPr>
              <a:defRPr sz="1260"/>
            </a:lvl3pPr>
            <a:lvl4pPr>
              <a:defRPr sz="1134"/>
            </a:lvl4pPr>
            <a:lvl5pPr>
              <a:defRPr sz="1134"/>
            </a:lvl5pPr>
            <a:lvl6pPr>
              <a:defRPr sz="1134"/>
            </a:lvl6pPr>
            <a:lvl7pPr>
              <a:defRPr sz="1134"/>
            </a:lvl7pPr>
            <a:lvl8pPr>
              <a:defRPr sz="1134"/>
            </a:lvl8pPr>
            <a:lvl9pPr>
              <a:defRPr sz="113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5" y="840105"/>
            <a:ext cx="4293116" cy="2376131"/>
          </a:xfrm>
        </p:spPr>
        <p:txBody>
          <a:bodyPr/>
          <a:lstStyle>
            <a:lvl1pPr>
              <a:defRPr sz="1764"/>
            </a:lvl1pPr>
            <a:lvl2pPr>
              <a:defRPr sz="1512"/>
            </a:lvl2pPr>
            <a:lvl3pPr>
              <a:defRPr sz="1260"/>
            </a:lvl3pPr>
            <a:lvl4pPr>
              <a:defRPr sz="1134"/>
            </a:lvl4pPr>
            <a:lvl5pPr>
              <a:defRPr sz="1134"/>
            </a:lvl5pPr>
            <a:lvl6pPr>
              <a:defRPr sz="1134"/>
            </a:lvl6pPr>
            <a:lvl7pPr>
              <a:defRPr sz="1134"/>
            </a:lvl7pPr>
            <a:lvl8pPr>
              <a:defRPr sz="1134"/>
            </a:lvl8pPr>
            <a:lvl9pPr>
              <a:defRPr sz="113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0CFB8-B412-46F5-B1D7-8331D85C673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53236230"/>
      </p:ext>
    </p:extLst>
  </p:cSld>
  <p:clrMapOvr>
    <a:masterClrMapping/>
  </p:clrMapOvr>
  <p:transition spd="slow" advClick="0" advTm="2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05935"/>
            <a:ext cx="4294804" cy="335875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8050" indent="0">
              <a:buNone/>
              <a:defRPr sz="1260" b="1"/>
            </a:lvl2pPr>
            <a:lvl3pPr marL="576101" indent="0">
              <a:buNone/>
              <a:defRPr sz="1134" b="1"/>
            </a:lvl3pPr>
            <a:lvl4pPr marL="864151" indent="0">
              <a:buNone/>
              <a:defRPr sz="1008" b="1"/>
            </a:lvl4pPr>
            <a:lvl5pPr marL="1152202" indent="0">
              <a:buNone/>
              <a:defRPr sz="1008" b="1"/>
            </a:lvl5pPr>
            <a:lvl6pPr marL="1440252" indent="0">
              <a:buNone/>
              <a:defRPr sz="1008" b="1"/>
            </a:lvl6pPr>
            <a:lvl7pPr marL="1728302" indent="0">
              <a:buNone/>
              <a:defRPr sz="1008" b="1"/>
            </a:lvl7pPr>
            <a:lvl8pPr marL="2016353" indent="0">
              <a:buNone/>
              <a:defRPr sz="1008" b="1"/>
            </a:lvl8pPr>
            <a:lvl9pPr marL="2304403" indent="0">
              <a:buNone/>
              <a:defRPr sz="100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4" y="1141810"/>
            <a:ext cx="4294804" cy="2074426"/>
          </a:xfrm>
        </p:spPr>
        <p:txBody>
          <a:bodyPr/>
          <a:lstStyle>
            <a:lvl1pPr>
              <a:defRPr sz="1512"/>
            </a:lvl1pPr>
            <a:lvl2pPr>
              <a:defRPr sz="1260"/>
            </a:lvl2pPr>
            <a:lvl3pPr>
              <a:defRPr sz="1134"/>
            </a:lvl3pPr>
            <a:lvl4pPr>
              <a:defRPr sz="1008"/>
            </a:lvl4pPr>
            <a:lvl5pPr>
              <a:defRPr sz="1008"/>
            </a:lvl5pPr>
            <a:lvl6pPr>
              <a:defRPr sz="1008"/>
            </a:lvl6pPr>
            <a:lvl7pPr>
              <a:defRPr sz="1008"/>
            </a:lvl7pPr>
            <a:lvl8pPr>
              <a:defRPr sz="1008"/>
            </a:lvl8pPr>
            <a:lvl9pPr>
              <a:defRPr sz="100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8050" indent="0">
              <a:buNone/>
              <a:defRPr sz="1260" b="1"/>
            </a:lvl2pPr>
            <a:lvl3pPr marL="576101" indent="0">
              <a:buNone/>
              <a:defRPr sz="1134" b="1"/>
            </a:lvl3pPr>
            <a:lvl4pPr marL="864151" indent="0">
              <a:buNone/>
              <a:defRPr sz="1008" b="1"/>
            </a:lvl4pPr>
            <a:lvl5pPr marL="1152202" indent="0">
              <a:buNone/>
              <a:defRPr sz="1008" b="1"/>
            </a:lvl5pPr>
            <a:lvl6pPr marL="1440252" indent="0">
              <a:buNone/>
              <a:defRPr sz="1008" b="1"/>
            </a:lvl6pPr>
            <a:lvl7pPr marL="1728302" indent="0">
              <a:buNone/>
              <a:defRPr sz="1008" b="1"/>
            </a:lvl7pPr>
            <a:lvl8pPr marL="2016353" indent="0">
              <a:buNone/>
              <a:defRPr sz="1008" b="1"/>
            </a:lvl8pPr>
            <a:lvl9pPr marL="2304403" indent="0">
              <a:buNone/>
              <a:defRPr sz="100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512"/>
            </a:lvl1pPr>
            <a:lvl2pPr>
              <a:defRPr sz="1260"/>
            </a:lvl2pPr>
            <a:lvl3pPr>
              <a:defRPr sz="1134"/>
            </a:lvl3pPr>
            <a:lvl4pPr>
              <a:defRPr sz="1008"/>
            </a:lvl4pPr>
            <a:lvl5pPr>
              <a:defRPr sz="1008"/>
            </a:lvl5pPr>
            <a:lvl6pPr>
              <a:defRPr sz="1008"/>
            </a:lvl6pPr>
            <a:lvl7pPr>
              <a:defRPr sz="1008"/>
            </a:lvl7pPr>
            <a:lvl8pPr>
              <a:defRPr sz="1008"/>
            </a:lvl8pPr>
            <a:lvl9pPr>
              <a:defRPr sz="100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EDB21-6BF8-4E4F-B338-9CCEA576396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43141350"/>
      </p:ext>
    </p:extLst>
  </p:cSld>
  <p:clrMapOvr>
    <a:masterClrMapping/>
  </p:clrMapOvr>
  <p:transition spd="slow" advClick="0" advTm="2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288A8-8A5E-46B7-87B9-D26BF181343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44792640"/>
      </p:ext>
    </p:extLst>
  </p:cSld>
  <p:clrMapOvr>
    <a:masterClrMapping/>
  </p:clrMapOvr>
  <p:transition spd="slow" advClick="0" advTm="2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6671D-3D91-4D83-8BAB-C5BABF924DC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99542024"/>
      </p:ext>
    </p:extLst>
  </p:cSld>
  <p:clrMapOvr>
    <a:masterClrMapping/>
  </p:clrMapOvr>
  <p:transition spd="slow" advClick="0" advTm="2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2"/>
            <a:ext cx="3197900" cy="610076"/>
          </a:xfrm>
        </p:spPr>
        <p:txBody>
          <a:bodyPr anchor="b"/>
          <a:lstStyle>
            <a:lvl1pPr algn="l">
              <a:defRPr sz="1260" b="1"/>
            </a:lvl1pPr>
          </a:lstStyle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1"/>
            <a:ext cx="5433897" cy="3072884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900" cy="2462808"/>
          </a:xfrm>
        </p:spPr>
        <p:txBody>
          <a:bodyPr/>
          <a:lstStyle>
            <a:lvl1pPr marL="0" indent="0">
              <a:buNone/>
              <a:defRPr sz="882"/>
            </a:lvl1pPr>
            <a:lvl2pPr marL="288050" indent="0">
              <a:buNone/>
              <a:defRPr sz="756"/>
            </a:lvl2pPr>
            <a:lvl3pPr marL="576101" indent="0">
              <a:buNone/>
              <a:defRPr sz="630"/>
            </a:lvl3pPr>
            <a:lvl4pPr marL="864151" indent="0">
              <a:buNone/>
              <a:defRPr sz="567"/>
            </a:lvl4pPr>
            <a:lvl5pPr marL="1152202" indent="0">
              <a:buNone/>
              <a:defRPr sz="567"/>
            </a:lvl5pPr>
            <a:lvl6pPr marL="1440252" indent="0">
              <a:buNone/>
              <a:defRPr sz="567"/>
            </a:lvl6pPr>
            <a:lvl7pPr marL="1728302" indent="0">
              <a:buNone/>
              <a:defRPr sz="567"/>
            </a:lvl7pPr>
            <a:lvl8pPr marL="2016353" indent="0">
              <a:buNone/>
              <a:defRPr sz="567"/>
            </a:lvl8pPr>
            <a:lvl9pPr marL="2304403" indent="0">
              <a:buNone/>
              <a:defRPr sz="56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C38E1-A7FE-46B6-AAE2-44454A2EC75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78544376"/>
      </p:ext>
    </p:extLst>
  </p:cSld>
  <p:clrMapOvr>
    <a:masterClrMapping/>
  </p:clrMapOvr>
  <p:transition spd="slow" advClick="0" advTm="2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6"/>
            <a:ext cx="5832158" cy="297537"/>
          </a:xfrm>
        </p:spPr>
        <p:txBody>
          <a:bodyPr anchor="b"/>
          <a:lstStyle>
            <a:lvl1pPr algn="l">
              <a:defRPr sz="1260" b="1"/>
            </a:lvl1pPr>
          </a:lstStyle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/>
          <a:lstStyle>
            <a:lvl1pPr marL="0" indent="0">
              <a:buNone/>
              <a:defRPr sz="2016"/>
            </a:lvl1pPr>
            <a:lvl2pPr marL="288050" indent="0">
              <a:buNone/>
              <a:defRPr sz="1764"/>
            </a:lvl2pPr>
            <a:lvl3pPr marL="576101" indent="0">
              <a:buNone/>
              <a:defRPr sz="1512"/>
            </a:lvl3pPr>
            <a:lvl4pPr marL="864151" indent="0">
              <a:buNone/>
              <a:defRPr sz="1260"/>
            </a:lvl4pPr>
            <a:lvl5pPr marL="1152202" indent="0">
              <a:buNone/>
              <a:defRPr sz="1260"/>
            </a:lvl5pPr>
            <a:lvl6pPr marL="1440252" indent="0">
              <a:buNone/>
              <a:defRPr sz="1260"/>
            </a:lvl6pPr>
            <a:lvl7pPr marL="1728302" indent="0">
              <a:buNone/>
              <a:defRPr sz="1260"/>
            </a:lvl7pPr>
            <a:lvl8pPr marL="2016353" indent="0">
              <a:buNone/>
              <a:defRPr sz="1260"/>
            </a:lvl8pPr>
            <a:lvl9pPr marL="2304403" indent="0">
              <a:buNone/>
              <a:defRPr sz="126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3"/>
            <a:ext cx="5832158" cy="422553"/>
          </a:xfrm>
        </p:spPr>
        <p:txBody>
          <a:bodyPr/>
          <a:lstStyle>
            <a:lvl1pPr marL="0" indent="0">
              <a:buNone/>
              <a:defRPr sz="882"/>
            </a:lvl1pPr>
            <a:lvl2pPr marL="288050" indent="0">
              <a:buNone/>
              <a:defRPr sz="756"/>
            </a:lvl2pPr>
            <a:lvl3pPr marL="576101" indent="0">
              <a:buNone/>
              <a:defRPr sz="630"/>
            </a:lvl3pPr>
            <a:lvl4pPr marL="864151" indent="0">
              <a:buNone/>
              <a:defRPr sz="567"/>
            </a:lvl4pPr>
            <a:lvl5pPr marL="1152202" indent="0">
              <a:buNone/>
              <a:defRPr sz="567"/>
            </a:lvl5pPr>
            <a:lvl6pPr marL="1440252" indent="0">
              <a:buNone/>
              <a:defRPr sz="567"/>
            </a:lvl6pPr>
            <a:lvl7pPr marL="1728302" indent="0">
              <a:buNone/>
              <a:defRPr sz="567"/>
            </a:lvl7pPr>
            <a:lvl8pPr marL="2016353" indent="0">
              <a:buNone/>
              <a:defRPr sz="567"/>
            </a:lvl8pPr>
            <a:lvl9pPr marL="2304403" indent="0">
              <a:buNone/>
              <a:defRPr sz="56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2A2E8-5414-44E2-A91F-DCD15079CB3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89090850"/>
      </p:ext>
    </p:extLst>
  </p:cSld>
  <p:clrMapOvr>
    <a:masterClrMapping/>
  </p:clrMapOvr>
  <p:transition spd="slow" advClick="0" advTm="2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4702C-070A-4DD2-BEFB-D6F78564878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07786381"/>
      </p:ext>
    </p:extLst>
  </p:cSld>
  <p:clrMapOvr>
    <a:masterClrMapping/>
  </p:clrMapOvr>
  <p:transition spd="slow" advClick="0" advTm="2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12571-1E77-4B8A-96C1-A65125A3140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99971"/>
      </p:ext>
    </p:extLst>
  </p:cSld>
  <p:clrMapOvr>
    <a:masterClrMapping/>
  </p:clrMapOvr>
  <p:transition spd="slow" advClick="0" advTm="2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86013" y="144185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6013" y="840105"/>
            <a:ext cx="8748237" cy="2376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013" y="3278744"/>
            <a:ext cx="2268062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82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21090" y="3278744"/>
            <a:ext cx="3078083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82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66189" y="3278744"/>
            <a:ext cx="2268062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82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3C9A64-5934-4757-A506-08550F6F042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 advClick="0" advTm="2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5pPr>
      <a:lvl6pPr marL="288050" algn="ctr" rtl="0" fontAlgn="base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6pPr>
      <a:lvl7pPr marL="576101" algn="ctr" rtl="0" fontAlgn="base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7pPr>
      <a:lvl8pPr marL="864151" algn="ctr" rtl="0" fontAlgn="base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8pPr>
      <a:lvl9pPr marL="1152202" algn="ctr" rtl="0" fontAlgn="base">
        <a:spcBef>
          <a:spcPct val="0"/>
        </a:spcBef>
        <a:spcAft>
          <a:spcPct val="0"/>
        </a:spcAft>
        <a:defRPr sz="2772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16038" indent="-216038" algn="l" rtl="0" eaLnBrk="0" fontAlgn="base" hangingPunct="0">
        <a:spcBef>
          <a:spcPct val="20000"/>
        </a:spcBef>
        <a:spcAft>
          <a:spcPct val="0"/>
        </a:spcAft>
        <a:buChar char="•"/>
        <a:defRPr sz="2016">
          <a:solidFill>
            <a:schemeClr val="tx1"/>
          </a:solidFill>
          <a:latin typeface="+mn-lt"/>
          <a:ea typeface="+mn-ea"/>
          <a:cs typeface="+mn-cs"/>
        </a:defRPr>
      </a:lvl1pPr>
      <a:lvl2pPr marL="468082" indent="-180032" algn="l" rtl="0" eaLnBrk="0" fontAlgn="base" hangingPunct="0">
        <a:spcBef>
          <a:spcPct val="20000"/>
        </a:spcBef>
        <a:spcAft>
          <a:spcPct val="0"/>
        </a:spcAft>
        <a:buChar char="–"/>
        <a:defRPr sz="1764">
          <a:solidFill>
            <a:schemeClr val="tx1"/>
          </a:solidFill>
          <a:latin typeface="+mn-lt"/>
          <a:cs typeface="+mn-cs"/>
        </a:defRPr>
      </a:lvl2pPr>
      <a:lvl3pPr marL="720126" indent="-144025" algn="l" rtl="0" eaLnBrk="0" fontAlgn="base" hangingPunct="0">
        <a:spcBef>
          <a:spcPct val="20000"/>
        </a:spcBef>
        <a:spcAft>
          <a:spcPct val="0"/>
        </a:spcAft>
        <a:buChar char="•"/>
        <a:defRPr sz="1512">
          <a:solidFill>
            <a:schemeClr val="tx1"/>
          </a:solidFill>
          <a:latin typeface="+mn-lt"/>
          <a:cs typeface="+mn-cs"/>
        </a:defRPr>
      </a:lvl3pPr>
      <a:lvl4pPr marL="1008176" indent="-144025" algn="l" rtl="0" eaLnBrk="0" fontAlgn="base" hangingPunct="0">
        <a:spcBef>
          <a:spcPct val="20000"/>
        </a:spcBef>
        <a:spcAft>
          <a:spcPct val="0"/>
        </a:spcAft>
        <a:buChar char="–"/>
        <a:defRPr sz="1260">
          <a:solidFill>
            <a:schemeClr val="tx1"/>
          </a:solidFill>
          <a:latin typeface="+mn-lt"/>
          <a:cs typeface="+mn-cs"/>
        </a:defRPr>
      </a:lvl4pPr>
      <a:lvl5pPr marL="1296227" indent="-144025" algn="l" rtl="0" eaLnBrk="0" fontAlgn="base" hangingPunct="0">
        <a:spcBef>
          <a:spcPct val="20000"/>
        </a:spcBef>
        <a:spcAft>
          <a:spcPct val="0"/>
        </a:spcAft>
        <a:buChar char="»"/>
        <a:defRPr sz="1260">
          <a:solidFill>
            <a:schemeClr val="tx1"/>
          </a:solidFill>
          <a:latin typeface="+mn-lt"/>
          <a:cs typeface="+mn-cs"/>
        </a:defRPr>
      </a:lvl5pPr>
      <a:lvl6pPr marL="1584277" indent="-144025" algn="l" rtl="0" fontAlgn="base">
        <a:spcBef>
          <a:spcPct val="20000"/>
        </a:spcBef>
        <a:spcAft>
          <a:spcPct val="0"/>
        </a:spcAft>
        <a:buChar char="»"/>
        <a:defRPr sz="1260">
          <a:solidFill>
            <a:schemeClr val="tx1"/>
          </a:solidFill>
          <a:latin typeface="+mn-lt"/>
          <a:cs typeface="+mn-cs"/>
        </a:defRPr>
      </a:lvl6pPr>
      <a:lvl7pPr marL="1872328" indent="-144025" algn="l" rtl="0" fontAlgn="base">
        <a:spcBef>
          <a:spcPct val="20000"/>
        </a:spcBef>
        <a:spcAft>
          <a:spcPct val="0"/>
        </a:spcAft>
        <a:buChar char="»"/>
        <a:defRPr sz="1260">
          <a:solidFill>
            <a:schemeClr val="tx1"/>
          </a:solidFill>
          <a:latin typeface="+mn-lt"/>
          <a:cs typeface="+mn-cs"/>
        </a:defRPr>
      </a:lvl7pPr>
      <a:lvl8pPr marL="2160378" indent="-144025" algn="l" rtl="0" fontAlgn="base">
        <a:spcBef>
          <a:spcPct val="20000"/>
        </a:spcBef>
        <a:spcAft>
          <a:spcPct val="0"/>
        </a:spcAft>
        <a:buChar char="»"/>
        <a:defRPr sz="1260">
          <a:solidFill>
            <a:schemeClr val="tx1"/>
          </a:solidFill>
          <a:latin typeface="+mn-lt"/>
          <a:cs typeface="+mn-cs"/>
        </a:defRPr>
      </a:lvl8pPr>
      <a:lvl9pPr marL="2448428" indent="-144025" algn="l" rtl="0" fontAlgn="base">
        <a:spcBef>
          <a:spcPct val="20000"/>
        </a:spcBef>
        <a:spcAft>
          <a:spcPct val="0"/>
        </a:spcAft>
        <a:buChar char="»"/>
        <a:defRPr sz="126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8050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6101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4151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2202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40252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8302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6353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4403" algn="l" defTabSz="57610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fr-BE"/>
          </a:p>
        </p:txBody>
      </p:sp>
      <p:pic>
        <p:nvPicPr>
          <p:cNvPr id="2052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00000" y="-72000"/>
            <a:ext cx="6120000" cy="100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prstTxWarp prst="textChevro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3200" dirty="0">
                <a:latin typeface="Brush Script MT" panose="03060802040406070304" pitchFamily="66" charset="0"/>
              </a:rPr>
              <a:t>Adieu l’artiste, adieu poète, adieu camarade</a:t>
            </a:r>
          </a:p>
        </p:txBody>
      </p:sp>
      <p:sp>
        <p:nvSpPr>
          <p:cNvPr id="7" name="Rectangle 6"/>
          <p:cNvSpPr/>
          <p:nvPr/>
        </p:nvSpPr>
        <p:spPr>
          <a:xfrm>
            <a:off x="11592" y="2664321"/>
            <a:ext cx="4752000" cy="923330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fr-FR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Poème et création diaporama © Apex – 2010</a:t>
            </a:r>
          </a:p>
          <a:p>
            <a:pPr algn="ctr">
              <a:defRPr/>
            </a:pPr>
            <a:r>
              <a:rPr lang="fr-FR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Images d’</a:t>
            </a:r>
            <a:r>
              <a:rPr lang="fr-FR" dirty="0" err="1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Antraïgues</a:t>
            </a:r>
            <a:r>
              <a:rPr lang="fr-FR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sur </a:t>
            </a:r>
            <a:r>
              <a:rPr lang="fr-FR" dirty="0" err="1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Volane</a:t>
            </a:r>
            <a:r>
              <a:rPr lang="fr-FR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le village de Jean Ferrat</a:t>
            </a:r>
          </a:p>
          <a:p>
            <a:pPr algn="ctr">
              <a:defRPr/>
            </a:pPr>
            <a:r>
              <a:rPr lang="fr-FR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Musique  : Adagio d’Albinoni</a:t>
            </a:r>
          </a:p>
        </p:txBody>
      </p:sp>
    </p:spTree>
    <p:extLst>
      <p:ext uri="{BB962C8B-B14F-4D97-AF65-F5344CB8AC3E}">
        <p14:creationId xmlns:p14="http://schemas.microsoft.com/office/powerpoint/2010/main" val="914429518"/>
      </p:ext>
    </p:extLst>
  </p:cSld>
  <p:clrMapOvr>
    <a:masterClrMapping/>
  </p:clrMapOvr>
  <p:transition spd="slow" advClick="0" advTm="25000">
    <p:fade/>
    <p:sndAc>
      <p:stSnd>
        <p:snd r:embed="rId2" name="Adag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-1" y="1"/>
            <a:ext cx="34920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1067" dirty="0">
                <a:latin typeface="Script12 BT" pitchFamily="65" charset="0"/>
                <a:ea typeface="Hobo"/>
                <a:cs typeface="Hobo"/>
              </a:rPr>
              <a:t>Ce n’était pas pendant une nuit de brouillard</a:t>
            </a:r>
          </a:p>
          <a:p>
            <a:pPr algn="ctr" eaLnBrk="1" hangingPunct="1"/>
            <a:r>
              <a:rPr lang="fr-BE" sz="1067" dirty="0">
                <a:latin typeface="Script12 BT" pitchFamily="65" charset="0"/>
                <a:ea typeface="Hobo"/>
                <a:cs typeface="Hobo"/>
              </a:rPr>
              <a:t>Que doucement tu es entré dans le grand sommeil</a:t>
            </a:r>
          </a:p>
          <a:p>
            <a:pPr algn="ctr" eaLnBrk="1" hangingPunct="1"/>
            <a:r>
              <a:rPr lang="fr-BE" sz="1067" dirty="0">
                <a:latin typeface="Script12 BT" pitchFamily="65" charset="0"/>
                <a:ea typeface="Hobo"/>
                <a:cs typeface="Hobo"/>
              </a:rPr>
              <a:t>Parce que le 13 du mois de mars, sans crier gare</a:t>
            </a:r>
          </a:p>
          <a:p>
            <a:pPr algn="ctr" eaLnBrk="1" hangingPunct="1"/>
            <a:r>
              <a:rPr lang="fr-BE" sz="1067" dirty="0">
                <a:latin typeface="Script12 BT" pitchFamily="65" charset="0"/>
                <a:ea typeface="Hobo"/>
                <a:cs typeface="Hobo"/>
              </a:rPr>
              <a:t>Tes yeux pour toujours se sont fermés au soleil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29520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1067" dirty="0">
                <a:latin typeface="Script12 BT" pitchFamily="65" charset="0"/>
                <a:ea typeface="Brush-Script-CE"/>
                <a:cs typeface="Brush-Script-CE"/>
              </a:rPr>
              <a:t>Ta montagne est beaucoup moins belle</a:t>
            </a:r>
          </a:p>
          <a:p>
            <a:pPr algn="ctr" eaLnBrk="1" hangingPunct="1"/>
            <a:r>
              <a:rPr lang="fr-BE" sz="1067" dirty="0">
                <a:latin typeface="Script12 BT" pitchFamily="65" charset="0"/>
                <a:ea typeface="Brush-Script-CE"/>
                <a:cs typeface="Brush-Script-CE"/>
              </a:rPr>
              <a:t>Maintenant que t’es parti pour l’au-delà</a:t>
            </a:r>
          </a:p>
          <a:p>
            <a:pPr algn="ctr" eaLnBrk="1" hangingPunct="1"/>
            <a:r>
              <a:rPr lang="fr-BE" sz="1067" dirty="0">
                <a:latin typeface="Script12 BT" pitchFamily="65" charset="0"/>
                <a:ea typeface="Brush-Script-CE"/>
                <a:cs typeface="Brush-Script-CE"/>
              </a:rPr>
              <a:t>Et pleure le cœur de ton amie Isabelle</a:t>
            </a:r>
          </a:p>
          <a:p>
            <a:pPr algn="ctr" eaLnBrk="1" hangingPunct="1"/>
            <a:r>
              <a:rPr lang="fr-BE" sz="1067" dirty="0">
                <a:latin typeface="Script12 BT" pitchFamily="65" charset="0"/>
                <a:ea typeface="Brush-Script-CE"/>
                <a:cs typeface="Brush-Script-CE"/>
              </a:rPr>
              <a:t>Tout comme pleure les beaux yeux d’Elsa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1"/>
            <a:ext cx="2988000" cy="7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Tu sais, ta môme qui travaillait en usine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C’elle qui t’aimait à perdre la raison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Qui n’a jamais posé pour des magazines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Ses larmes aussi coulent à profusion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  <a:ln>
            <a:solidFill>
              <a:schemeClr val="accent1">
                <a:lumMod val="10000"/>
              </a:schemeClr>
            </a:solidFill>
          </a:ln>
        </p:spPr>
      </p:pic>
      <p:pic>
        <p:nvPicPr>
          <p:cNvPr id="6" name="Imag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1"/>
            <a:ext cx="33120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Avec ta moustache grise, tes coups de gueule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Avec ta mémoire qui chantait en sourdine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Toi un vrai, un authentique fils du peuple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Qui a osé chanter les révoltés du Potemkine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1"/>
            <a:ext cx="34560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Tu as quitté l’Ardèche et l’amour de ta Muse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Pour le sombre voyage vers un séjour inconnu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Où tu vas retrouver avec ton âme toute confuse</a:t>
            </a:r>
          </a:p>
          <a:p>
            <a:pPr algn="ctr" eaLnBrk="1" hangingPunct="1"/>
            <a:r>
              <a:rPr lang="fr-BE" sz="1067" dirty="0">
                <a:solidFill>
                  <a:srgbClr val="FFFF00"/>
                </a:solidFill>
                <a:latin typeface="Script12 BT" pitchFamily="65" charset="0"/>
                <a:ea typeface="Brush-Script-CE"/>
                <a:cs typeface="Brush-Script-CE"/>
              </a:rPr>
              <a:t>Tes amis Brel et Brassens en un chanteur reconnu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0" y="1"/>
            <a:ext cx="37440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BE" sz="1067" dirty="0">
                <a:solidFill>
                  <a:schemeClr val="bg1"/>
                </a:solidFill>
                <a:latin typeface="Script12 BT" pitchFamily="65" charset="0"/>
                <a:ea typeface="Brush-Script-CE"/>
                <a:cs typeface="Brush-Script-CE"/>
              </a:rPr>
              <a:t>Adieu poète ami qui aimait tant chanter Aragon</a:t>
            </a:r>
          </a:p>
          <a:p>
            <a:pPr algn="ctr" eaLnBrk="1" hangingPunct="1"/>
            <a:r>
              <a:rPr lang="fr-BE" sz="1067" dirty="0">
                <a:solidFill>
                  <a:schemeClr val="bg1"/>
                </a:solidFill>
                <a:latin typeface="Script12 BT" pitchFamily="65" charset="0"/>
                <a:ea typeface="Brush-Script-CE"/>
                <a:cs typeface="Brush-Script-CE"/>
              </a:rPr>
              <a:t>Et pour que jamais on ne t’oublie malgré ton exil</a:t>
            </a:r>
          </a:p>
          <a:p>
            <a:pPr algn="ctr" eaLnBrk="1" hangingPunct="1"/>
            <a:r>
              <a:rPr lang="fr-FR" sz="1067" dirty="0">
                <a:solidFill>
                  <a:schemeClr val="bg1"/>
                </a:solidFill>
                <a:latin typeface="Script12 BT" pitchFamily="65" charset="0"/>
                <a:ea typeface="Brush-Script-CE"/>
                <a:cs typeface="Brush-Script-CE"/>
              </a:rPr>
              <a:t>Tes chansons, encore et encore, nous les chanterons</a:t>
            </a:r>
          </a:p>
          <a:p>
            <a:pPr algn="ctr" eaLnBrk="1" hangingPunct="1"/>
            <a:r>
              <a:rPr lang="fr-BE" sz="1067" dirty="0">
                <a:solidFill>
                  <a:schemeClr val="bg1"/>
                </a:solidFill>
                <a:latin typeface="Script12 BT" pitchFamily="65" charset="0"/>
                <a:ea typeface="Brush-Script-CE"/>
                <a:cs typeface="Brush-Script-CE"/>
              </a:rPr>
              <a:t>Pour que ton souvenir en nos cœurs soit indélébile</a:t>
            </a:r>
          </a:p>
        </p:txBody>
      </p:sp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7723" y="828000"/>
            <a:ext cx="3240000" cy="202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80210" y="828000"/>
            <a:ext cx="3240000" cy="202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79771" y="1224161"/>
            <a:ext cx="5760720" cy="102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FR" sz="6048" b="1" dirty="0">
                <a:solidFill>
                  <a:srgbClr val="FFFF00"/>
                </a:solidFill>
                <a:latin typeface="Journal" pitchFamily="2" charset="0"/>
              </a:rPr>
              <a:t>ADIEU  </a:t>
            </a:r>
            <a:r>
              <a:rPr lang="fr-FR" sz="6048" b="1" dirty="0">
                <a:solidFill>
                  <a:srgbClr val="FFFF00"/>
                </a:solidFill>
                <a:latin typeface="Andy" panose="03080602030302030203" pitchFamily="66" charset="0"/>
              </a:rPr>
              <a:t>L’ARTISTE</a:t>
            </a:r>
            <a:endParaRPr lang="fr-BE" sz="6048" b="1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2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2260</TotalTime>
  <Words>238</Words>
  <Application>Microsoft Office PowerPoint</Application>
  <PresentationFormat>Personnalisé</PresentationFormat>
  <Paragraphs>32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20" baseType="lpstr">
      <vt:lpstr>Monotype Corsiva</vt:lpstr>
      <vt:lpstr>Journal</vt:lpstr>
      <vt:lpstr>Brush Script MT</vt:lpstr>
      <vt:lpstr>Arial</vt:lpstr>
      <vt:lpstr>Brush-Script-CE</vt:lpstr>
      <vt:lpstr>Script12 BT</vt:lpstr>
      <vt:lpstr>Calibri</vt:lpstr>
      <vt:lpstr>Algerian</vt:lpstr>
      <vt:lpstr>Andy</vt:lpstr>
      <vt:lpstr>Hobo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 tuons pas la beauté du monde</dc:title>
  <dc:creator>Ruth</dc:creator>
  <cp:lastModifiedBy>apex</cp:lastModifiedBy>
  <cp:revision>91</cp:revision>
  <dcterms:created xsi:type="dcterms:W3CDTF">2010-01-24T17:02:08Z</dcterms:created>
  <dcterms:modified xsi:type="dcterms:W3CDTF">2026-04-24T09:36:00Z</dcterms:modified>
</cp:coreProperties>
</file>