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3" r:id="rId2"/>
    <p:sldId id="274" r:id="rId3"/>
    <p:sldId id="275" r:id="rId4"/>
    <p:sldId id="276" r:id="rId5"/>
    <p:sldId id="272" r:id="rId6"/>
    <p:sldId id="264" r:id="rId7"/>
    <p:sldId id="261" r:id="rId8"/>
    <p:sldId id="262" r:id="rId9"/>
    <p:sldId id="260" r:id="rId10"/>
    <p:sldId id="259" r:id="rId11"/>
    <p:sldId id="258" r:id="rId12"/>
    <p:sldId id="257" r:id="rId13"/>
    <p:sldId id="256" r:id="rId14"/>
    <p:sldId id="263" r:id="rId15"/>
    <p:sldId id="265" r:id="rId16"/>
    <p:sldId id="266" r:id="rId17"/>
    <p:sldId id="267" r:id="rId18"/>
    <p:sldId id="268" r:id="rId19"/>
    <p:sldId id="269" r:id="rId20"/>
    <p:sldId id="271" r:id="rId21"/>
    <p:sldId id="270" r:id="rId22"/>
    <p:sldId id="278" r:id="rId23"/>
    <p:sldId id="277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403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628BA-A7FE-4246-84B7-506D1CEF1C60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6D4A0-7666-4D9E-9CF3-576A7C5A6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019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16D4A0-7666-4D9E-9CF3-576A7C5A63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73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A31D42-AD91-E9A5-E31C-8269445990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7AE5B6A-1DD6-BD81-EA18-BEC6EB06A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4CA838-5352-CCBE-8151-AD62E26D5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8821D7-E7EE-7B13-6A6E-3B04F6D9F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8B930A-C180-37AD-CDDE-9A17C1D7D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44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D30653-AB51-E3F6-1E1D-92F1D05B4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96FDE9-CEB4-7D01-CB27-912EE5C8DA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E8B023-47E4-E00A-6CC9-38C20DBF7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9CBEEB-8EEB-3849-00D0-8203F9DB7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78137E-B5E6-20DF-6531-A2B78BA7F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74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7195F-C62F-CB2F-4F7C-E455C210D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986B0C-A9A1-F28F-27CC-63AD77BF7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291B76-EB68-A223-0FFB-644239B33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9559A0-30D2-C947-5E71-B531E44FB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458437-ED51-6FD7-8F9D-D6D959335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93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7B363F-071F-D36A-E7CD-8F38FFFB0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B16B44-C6FA-93F6-5917-83418FC1D6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9F0BE4A-3AE3-7E75-AB51-BA4117995A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C97369-1F46-FA40-B3FB-659697ADE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AC4F90-C763-1845-2723-44DF7E5E7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DBC48D-21F6-503E-A7EA-AA6E32B26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85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2D723-080D-3F49-A65D-9AB015B3B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E5120E-28F7-3A19-D9B4-32C2DD099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78D688-44DF-3BD9-7E79-73A2F71767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6054686-4741-747E-41EE-D7FB182F69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F5B1C02-F675-F048-46EA-1EEB0B352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9C24461-66E0-EFBF-5B05-F7F8E5FB3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27EA44-7DE8-6AFE-EF59-FBB1EA5A3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4B8BFA3-B77C-1AD3-926C-6A59362C6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52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BCF578-CD88-2EA9-92C5-84D2C59D8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46FA38D-1F78-3BDD-0CD2-3B5DD164F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4C4B62A-EEFB-236D-1C0F-CA394286B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E5A46A-005D-21AA-5801-CF2956737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12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609715E-E8C6-5F7E-0EF6-CE2788941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658B33C-BE36-2797-816F-FA97DFBB8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63092D9-B557-D133-39BF-D3F1212CA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65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0FECB-8E74-D41A-74B3-2798D17B5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E59F62-E783-9D87-28F5-0AD185D57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B5CEAAE-B4E6-5AC7-ABD3-D9070BDC27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4585EC6-C049-70D0-4F07-3908439A6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60B52E-8C82-38E9-ADB2-4AAC29576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52CCC8-0C71-E6C7-9358-607DF039F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373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F5CE5-B9E9-CC18-EB2C-FFD804720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38CF111-8B27-0160-1424-61147EB808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0F1CFFB-7AD0-3E15-DCE9-5058C81150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F4FE7C-B4E7-3497-AEE2-8497D5308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1AC7FF-14C4-09A5-C59A-33AB9DA04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418A8CB-63D1-04D4-32F5-E145FC09C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41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AB08A6-402A-1EE9-BF21-743B326B5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7F3699-3B6C-5520-26E6-4948B34E85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DE6E47-4EE7-FCEE-A9ED-EF4CDA0A8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5F13D3-0B10-F518-58A7-05BFCAD55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3F5462-8AB7-57DC-EA72-E077D5B0A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7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D347EF1-03B0-4542-1B6B-78BF8F3C22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0F295A-6D6E-8B4E-B6C2-8A1A036646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696540-C017-6308-DFF2-F4D665240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B3A193-1EFB-F385-0C4C-8DFB14219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136DE5-4FF0-006D-22EC-221344273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58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BA476F2-051B-88F1-9A0B-7BEDAB3F8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2DA985A-4340-72FD-1D63-8BE47A6C2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846BB1-8850-0BF3-A987-916A3FDDD3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2F342-F86A-4796-B43E-4CD2B8D895ED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B74E46-5426-DDBC-F345-DD3FCE0E8E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D3B9BF-CE38-E32C-5259-F82453C669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80393-CFA1-4696-9476-B779A52F4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615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1D6F384-B285-AAA9-28E5-CAF4406F8C56}"/>
              </a:ext>
            </a:extLst>
          </p:cNvPr>
          <p:cNvSpPr/>
          <p:nvPr/>
        </p:nvSpPr>
        <p:spPr>
          <a:xfrm>
            <a:off x="6277881" y="555116"/>
            <a:ext cx="386746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Trésors de Laine et de Soie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6166D39-DD0B-EE02-1CF4-B7D7CCD0D811}"/>
              </a:ext>
            </a:extLst>
          </p:cNvPr>
          <p:cNvSpPr txBox="1"/>
          <p:nvPr/>
        </p:nvSpPr>
        <p:spPr>
          <a:xfrm>
            <a:off x="6195875" y="3717562"/>
            <a:ext cx="4736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EXPOSITION DU 29 AVRIL au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11 OCTOBRE 2026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78F334A-CB77-C2E3-BE7E-9546D96DC4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536" y="279000"/>
            <a:ext cx="42028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76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  <p:sndAc>
          <p:stSnd loop="1">
            <p:snd r:embed="rId2" name="Christian Morin (France) - Anouchka.wav"/>
          </p:stSnd>
        </p:sndAc>
      </p:transition>
    </mc:Choice>
    <mc:Fallback xmlns="">
      <p:transition spd="slow" advClick="0" advTm="12000">
        <p:fade/>
        <p:sndAc>
          <p:stSnd loop="1">
            <p:snd r:embed="rId4" name="Christian Morin (France) - Anouchk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6291DD-A30D-1579-C7A3-7253EA2E5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382" y="639000"/>
            <a:ext cx="8375381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A36333-F1C7-6069-0D77-A08245895112}"/>
              </a:ext>
            </a:extLst>
          </p:cNvPr>
          <p:cNvSpPr txBox="1"/>
          <p:nvPr/>
        </p:nvSpPr>
        <p:spPr>
          <a:xfrm>
            <a:off x="9029152" y="2370209"/>
            <a:ext cx="29763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dans le quartier du Vieux Lille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Le Musée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Hospice Comtesse</a:t>
            </a:r>
          </a:p>
        </p:txBody>
      </p:sp>
    </p:spTree>
    <p:extLst>
      <p:ext uri="{BB962C8B-B14F-4D97-AF65-F5344CB8AC3E}">
        <p14:creationId xmlns:p14="http://schemas.microsoft.com/office/powerpoint/2010/main" val="231386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F0D635-EF3F-BC98-C630-8AB983110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024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182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CF6D97-945B-A7AC-D5DA-33137F019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1876" y="639000"/>
            <a:ext cx="8375376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BC6A3D-077B-7561-3F5D-138A13A385F0}"/>
              </a:ext>
            </a:extLst>
          </p:cNvPr>
          <p:cNvSpPr txBox="1"/>
          <p:nvPr/>
        </p:nvSpPr>
        <p:spPr>
          <a:xfrm>
            <a:off x="119921" y="793773"/>
            <a:ext cx="318195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Exposition à la découverte d’un fonds de tapisseries exceptionnel, du Musée , du Palais des Beaux-Arts de LILLE et des prêts de la Manufacture</a:t>
            </a:r>
          </a:p>
          <a:p>
            <a:r>
              <a:rPr lang="fr-FR" sz="2000" b="1" i="1" dirty="0"/>
              <a:t>Royale De Wit à Malines (Belgique)</a:t>
            </a:r>
          </a:p>
          <a:p>
            <a:endParaRPr lang="fr-FR" sz="2000" b="1" i="1" dirty="0"/>
          </a:p>
          <a:p>
            <a:r>
              <a:rPr lang="fr-FR" sz="2000" b="1" i="1" dirty="0"/>
              <a:t>Datées du 18eme ces œuvres évoquent le passé textile de la ville</a:t>
            </a:r>
          </a:p>
          <a:p>
            <a:endParaRPr lang="fr-FR" sz="2000" b="1" i="1" dirty="0"/>
          </a:p>
          <a:p>
            <a:r>
              <a:rPr lang="fr-FR" sz="2000" b="1" i="1" dirty="0"/>
              <a:t>Avec les tapisseries de</a:t>
            </a:r>
          </a:p>
          <a:p>
            <a:r>
              <a:rPr lang="fr-FR" sz="2000" b="1" i="1" dirty="0"/>
              <a:t>Guillaume WERNIERS</a:t>
            </a:r>
          </a:p>
          <a:p>
            <a:r>
              <a:rPr lang="fr-FR" sz="2000" b="1" i="1" dirty="0"/>
              <a:t>  et de Catherine GHUYS</a:t>
            </a:r>
          </a:p>
        </p:txBody>
      </p:sp>
    </p:spTree>
    <p:extLst>
      <p:ext uri="{BB962C8B-B14F-4D97-AF65-F5344CB8AC3E}">
        <p14:creationId xmlns:p14="http://schemas.microsoft.com/office/powerpoint/2010/main" val="68475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C3DABA-14CF-E7A4-F5F0-9A0E10016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453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F313AD-4480-A7D4-5AC4-150D528B8C5E}"/>
              </a:ext>
            </a:extLst>
          </p:cNvPr>
          <p:cNvSpPr txBox="1"/>
          <p:nvPr/>
        </p:nvSpPr>
        <p:spPr>
          <a:xfrm>
            <a:off x="9540622" y="2351692"/>
            <a:ext cx="24733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intérieur Musée de l’Hospice Comtesse</a:t>
            </a:r>
          </a:p>
          <a:p>
            <a:endParaRPr lang="fr-FR" sz="2400" b="1" i="1" dirty="0"/>
          </a:p>
          <a:p>
            <a:r>
              <a:rPr lang="fr-FR" sz="2400" b="1" i="1" dirty="0"/>
              <a:t> le parloir </a:t>
            </a:r>
            <a:r>
              <a:rPr lang="fr-FR" sz="2400" b="1" i="1" dirty="0" err="1"/>
              <a:t>Volvet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326250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7B5C827-2DA1-793D-7F33-E4BBCF24E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785" y="297000"/>
            <a:ext cx="4258429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104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3DB7E7-6297-2E97-1601-D5C4651132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01308" y="477000"/>
            <a:ext cx="6702713" cy="590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8FF0370-C876-0214-877F-17E8E4B50D13}"/>
              </a:ext>
            </a:extLst>
          </p:cNvPr>
          <p:cNvSpPr txBox="1"/>
          <p:nvPr/>
        </p:nvSpPr>
        <p:spPr>
          <a:xfrm>
            <a:off x="779369" y="477000"/>
            <a:ext cx="3971925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Guillaume WERNIERS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d’origine de Bruxelles , il reprend en 1700 la manufacture de tapisseries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d’un parent proche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Tisserand influent, spécialiste des œuvres représentant des scènes de la vie quotidienne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À son décès, sa veuve Catherine GHUYS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reprend la direction de l’atelier pendant 40 ans de 1738 à 1778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78128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35FF9CA8-F0A0-2B03-4DD6-6035185240B3}"/>
              </a:ext>
            </a:extLst>
          </p:cNvPr>
          <p:cNvSpPr txBox="1"/>
          <p:nvPr/>
        </p:nvSpPr>
        <p:spPr>
          <a:xfrm>
            <a:off x="8738518" y="2967334"/>
            <a:ext cx="3633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rendez-vous galant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FEB2F26-81E0-0C09-7D74-509237410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295" y="278999"/>
            <a:ext cx="77182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279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81158A-D098-2C2C-7E47-FBE24E1DEC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0749" y="459000"/>
            <a:ext cx="56628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343619-708B-DA9A-DBEA-2C368647FD4F}"/>
              </a:ext>
            </a:extLst>
          </p:cNvPr>
          <p:cNvSpPr txBox="1"/>
          <p:nvPr/>
        </p:nvSpPr>
        <p:spPr>
          <a:xfrm>
            <a:off x="312854" y="2466676"/>
            <a:ext cx="3207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Nature, jardin et château</a:t>
            </a:r>
          </a:p>
        </p:txBody>
      </p:sp>
    </p:spTree>
    <p:extLst>
      <p:ext uri="{BB962C8B-B14F-4D97-AF65-F5344CB8AC3E}">
        <p14:creationId xmlns:p14="http://schemas.microsoft.com/office/powerpoint/2010/main" val="425080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5F4C4E-E450-DC55-623A-31397F7FCA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5734" y="315000"/>
            <a:ext cx="6629055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969D57-999E-CED5-2380-9CCCBB3A12F5}"/>
              </a:ext>
            </a:extLst>
          </p:cNvPr>
          <p:cNvSpPr txBox="1"/>
          <p:nvPr/>
        </p:nvSpPr>
        <p:spPr>
          <a:xfrm>
            <a:off x="9014086" y="2716337"/>
            <a:ext cx="3177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Scène de Vie à la campagne</a:t>
            </a:r>
          </a:p>
        </p:txBody>
      </p:sp>
    </p:spTree>
    <p:extLst>
      <p:ext uri="{BB962C8B-B14F-4D97-AF65-F5344CB8AC3E}">
        <p14:creationId xmlns:p14="http://schemas.microsoft.com/office/powerpoint/2010/main" val="426898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83B622-B01D-CCF6-94A0-79DED71DA4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918" y="279000"/>
            <a:ext cx="590675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EEDE04-24E7-0D35-FE10-11BFB603C5D4}"/>
              </a:ext>
            </a:extLst>
          </p:cNvPr>
          <p:cNvSpPr txBox="1"/>
          <p:nvPr/>
        </p:nvSpPr>
        <p:spPr>
          <a:xfrm>
            <a:off x="418843" y="2239706"/>
            <a:ext cx="34027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Œuvre de  Guillaume Werniers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rencontre galante campagnarde</a:t>
            </a:r>
          </a:p>
        </p:txBody>
      </p:sp>
    </p:spTree>
    <p:extLst>
      <p:ext uri="{BB962C8B-B14F-4D97-AF65-F5344CB8AC3E}">
        <p14:creationId xmlns:p14="http://schemas.microsoft.com/office/powerpoint/2010/main" val="378315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CA2E2D-F355-2F32-14DC-42549F523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7666" y="369000"/>
            <a:ext cx="4080000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8E2EAD-6C92-1D29-BDB3-47FAC59EBD53}"/>
              </a:ext>
            </a:extLst>
          </p:cNvPr>
          <p:cNvSpPr txBox="1"/>
          <p:nvPr/>
        </p:nvSpPr>
        <p:spPr>
          <a:xfrm>
            <a:off x="6569219" y="2719745"/>
            <a:ext cx="4542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Portière pour Louis XIV</a:t>
            </a:r>
          </a:p>
        </p:txBody>
      </p:sp>
    </p:spTree>
    <p:extLst>
      <p:ext uri="{BB962C8B-B14F-4D97-AF65-F5344CB8AC3E}">
        <p14:creationId xmlns:p14="http://schemas.microsoft.com/office/powerpoint/2010/main" val="93782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1EF2540-91E6-B45C-F503-029459D84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786" y="279000"/>
            <a:ext cx="8978629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97A3FCE-A3CA-E8E7-EF4D-ED5BDA59F2CC}"/>
              </a:ext>
            </a:extLst>
          </p:cNvPr>
          <p:cNvSpPr txBox="1"/>
          <p:nvPr/>
        </p:nvSpPr>
        <p:spPr>
          <a:xfrm>
            <a:off x="1043492" y="2270922"/>
            <a:ext cx="2188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scène champêtre</a:t>
            </a:r>
          </a:p>
        </p:txBody>
      </p:sp>
    </p:spTree>
    <p:extLst>
      <p:ext uri="{BB962C8B-B14F-4D97-AF65-F5344CB8AC3E}">
        <p14:creationId xmlns:p14="http://schemas.microsoft.com/office/powerpoint/2010/main" val="312297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1BAA37-D20A-7E90-F0BB-8140E3A27D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781" y="279000"/>
            <a:ext cx="465026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59A4EA-9268-3485-3851-17BD418003AB}"/>
              </a:ext>
            </a:extLst>
          </p:cNvPr>
          <p:cNvSpPr txBox="1"/>
          <p:nvPr/>
        </p:nvSpPr>
        <p:spPr>
          <a:xfrm>
            <a:off x="8490451" y="1835561"/>
            <a:ext cx="3477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Baudouin de Constantinople, Marie son épouse et, leurs filles Jeanne et Marguerite    1703</a:t>
            </a:r>
          </a:p>
        </p:txBody>
      </p:sp>
    </p:spTree>
    <p:extLst>
      <p:ext uri="{BB962C8B-B14F-4D97-AF65-F5344CB8AC3E}">
        <p14:creationId xmlns:p14="http://schemas.microsoft.com/office/powerpoint/2010/main" val="291249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5CDC2B-C6CA-D723-212A-2EEB9FA29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522" y="279000"/>
            <a:ext cx="839342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D00F57-9C3B-3075-331E-6C627FD440CE}"/>
              </a:ext>
            </a:extLst>
          </p:cNvPr>
          <p:cNvSpPr txBox="1"/>
          <p:nvPr/>
        </p:nvSpPr>
        <p:spPr>
          <a:xfrm>
            <a:off x="515662" y="2723448"/>
            <a:ext cx="2848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Les marchands chassés du Temple    1737</a:t>
            </a:r>
          </a:p>
        </p:txBody>
      </p:sp>
    </p:spTree>
    <p:extLst>
      <p:ext uri="{BB962C8B-B14F-4D97-AF65-F5344CB8AC3E}">
        <p14:creationId xmlns:p14="http://schemas.microsoft.com/office/powerpoint/2010/main" val="337148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F5EB804-7907-A826-6671-84BBDD128B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284" y="279000"/>
            <a:ext cx="473056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D8E479-6ABA-7795-3D68-4481C4AE41F4}"/>
              </a:ext>
            </a:extLst>
          </p:cNvPr>
          <p:cNvSpPr txBox="1"/>
          <p:nvPr/>
        </p:nvSpPr>
        <p:spPr>
          <a:xfrm>
            <a:off x="7404436" y="2644170"/>
            <a:ext cx="4212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Christ et le centenaire    1735</a:t>
            </a:r>
          </a:p>
          <a:p>
            <a:endParaRPr lang="fr-FR" sz="2400" b="1" i="1" dirty="0"/>
          </a:p>
          <a:p>
            <a:r>
              <a:rPr lang="fr-FR" sz="2400" b="1" i="1" dirty="0"/>
              <a:t> avec une machine à tisser exposée au Musée</a:t>
            </a:r>
          </a:p>
        </p:txBody>
      </p:sp>
    </p:spTree>
    <p:extLst>
      <p:ext uri="{BB962C8B-B14F-4D97-AF65-F5344CB8AC3E}">
        <p14:creationId xmlns:p14="http://schemas.microsoft.com/office/powerpoint/2010/main" val="21757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AFF2C0-7087-1250-4E06-9D020998E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801" y="369000"/>
            <a:ext cx="8166398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235C07-2BD0-DEAD-9108-E27AF9222C07}"/>
              </a:ext>
            </a:extLst>
          </p:cNvPr>
          <p:cNvSpPr txBox="1"/>
          <p:nvPr/>
        </p:nvSpPr>
        <p:spPr>
          <a:xfrm>
            <a:off x="2448334" y="6027335"/>
            <a:ext cx="8868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dans l’exposition, à gauche : le repos des Bergers  1701</a:t>
            </a:r>
          </a:p>
        </p:txBody>
      </p:sp>
    </p:spTree>
    <p:extLst>
      <p:ext uri="{BB962C8B-B14F-4D97-AF65-F5344CB8AC3E}">
        <p14:creationId xmlns:p14="http://schemas.microsoft.com/office/powerpoint/2010/main" val="396670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7F46DBE-B7AA-9BB0-5AFB-F9AF738CB3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1591" y="279000"/>
            <a:ext cx="83934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4FCB645-FD2D-AA45-4BC5-86297F037373}"/>
              </a:ext>
            </a:extLst>
          </p:cNvPr>
          <p:cNvSpPr txBox="1"/>
          <p:nvPr/>
        </p:nvSpPr>
        <p:spPr>
          <a:xfrm>
            <a:off x="508254" y="2328942"/>
            <a:ext cx="25333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repas d’un enfant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Isaac </a:t>
            </a:r>
            <a:r>
              <a:rPr lang="fr-FR" sz="2400" b="1" i="1" dirty="0" err="1">
                <a:solidFill>
                  <a:srgbClr val="FFFF00"/>
                </a:solidFill>
              </a:rPr>
              <a:t>Koedijck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80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44C50E-005F-707F-403F-A5B2E6DBE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016" y="279000"/>
            <a:ext cx="83934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863445-12D7-FB7D-9BC3-57DC469E5D4C}"/>
              </a:ext>
            </a:extLst>
          </p:cNvPr>
          <p:cNvSpPr txBox="1"/>
          <p:nvPr/>
        </p:nvSpPr>
        <p:spPr>
          <a:xfrm>
            <a:off x="9383843" y="1964065"/>
            <a:ext cx="26232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un parcours avec plusieurs sections thématiques et, une trentaine d’œuvres du siècle des lumières</a:t>
            </a:r>
          </a:p>
        </p:txBody>
      </p:sp>
    </p:spTree>
    <p:extLst>
      <p:ext uri="{BB962C8B-B14F-4D97-AF65-F5344CB8AC3E}">
        <p14:creationId xmlns:p14="http://schemas.microsoft.com/office/powerpoint/2010/main" val="30734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17C6364-C500-ACF1-4A5B-54CAF4DC10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54795"/>
            <a:ext cx="11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4BAD26E-1EF7-F49E-3B4F-DF76FFEE9CBA}"/>
              </a:ext>
            </a:extLst>
          </p:cNvPr>
          <p:cNvSpPr txBox="1"/>
          <p:nvPr/>
        </p:nvSpPr>
        <p:spPr>
          <a:xfrm>
            <a:off x="3941782" y="6093130"/>
            <a:ext cx="3373418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Joueur de flute et berger</a:t>
            </a:r>
          </a:p>
        </p:txBody>
      </p:sp>
    </p:spTree>
    <p:extLst>
      <p:ext uri="{BB962C8B-B14F-4D97-AF65-F5344CB8AC3E}">
        <p14:creationId xmlns:p14="http://schemas.microsoft.com/office/powerpoint/2010/main" val="78314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BE00F7-B596-36CC-1831-7624D0534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9689" y="279000"/>
            <a:ext cx="83934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DB6C96-EA20-9647-2077-04DA733B86C3}"/>
              </a:ext>
            </a:extLst>
          </p:cNvPr>
          <p:cNvSpPr txBox="1"/>
          <p:nvPr/>
        </p:nvSpPr>
        <p:spPr>
          <a:xfrm>
            <a:off x="269823" y="1859340"/>
            <a:ext cx="25183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Joueurs de cartes    1738</a:t>
            </a:r>
          </a:p>
          <a:p>
            <a:endParaRPr lang="fr-FR" sz="2400" b="1" i="1" dirty="0"/>
          </a:p>
          <a:p>
            <a:r>
              <a:rPr lang="fr-FR" sz="2400" b="1" i="1" dirty="0"/>
              <a:t> Catherine Ghuys</a:t>
            </a:r>
          </a:p>
        </p:txBody>
      </p:sp>
    </p:spTree>
    <p:extLst>
      <p:ext uri="{BB962C8B-B14F-4D97-AF65-F5344CB8AC3E}">
        <p14:creationId xmlns:p14="http://schemas.microsoft.com/office/powerpoint/2010/main" val="287449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D564FE-B57D-3B58-17E9-F111CAC7A0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608" y="279000"/>
            <a:ext cx="340708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41EDB1D-65E3-A763-FCCE-24A9E9FE07CE}"/>
              </a:ext>
            </a:extLst>
          </p:cNvPr>
          <p:cNvSpPr txBox="1"/>
          <p:nvPr/>
        </p:nvSpPr>
        <p:spPr>
          <a:xfrm>
            <a:off x="6096000" y="1152077"/>
            <a:ext cx="52197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TRESORS DE LAINE ET DE SOIE</a:t>
            </a:r>
          </a:p>
          <a:p>
            <a:endParaRPr lang="fr-FR" sz="2400" b="1" i="1" dirty="0"/>
          </a:p>
          <a:p>
            <a:r>
              <a:rPr lang="fr-FR" sz="2400" b="1" i="1" dirty="0"/>
              <a:t>Avec les superbes et monumentales tapisseries datées du 18eme siècle</a:t>
            </a:r>
          </a:p>
          <a:p>
            <a:endParaRPr lang="fr-FR" sz="2400" b="1" i="1" dirty="0"/>
          </a:p>
          <a:p>
            <a:r>
              <a:rPr lang="fr-FR" sz="2400" b="1" i="1" dirty="0"/>
              <a:t> réalisées à LILLE</a:t>
            </a:r>
          </a:p>
          <a:p>
            <a:endParaRPr lang="fr-FR" sz="2400" b="1" i="1" dirty="0"/>
          </a:p>
          <a:p>
            <a:r>
              <a:rPr lang="fr-FR" sz="2400" b="1" i="1" dirty="0"/>
              <a:t>Exposition au musée de l’Hospice Comtesse</a:t>
            </a:r>
          </a:p>
          <a:p>
            <a:endParaRPr lang="fr-FR" sz="2400" b="1" i="1" dirty="0"/>
          </a:p>
          <a:p>
            <a:r>
              <a:rPr lang="fr-FR" sz="2400" b="1" i="1" dirty="0"/>
              <a:t>  du 29 Avril au 11 Octobre 2026</a:t>
            </a:r>
          </a:p>
        </p:txBody>
      </p:sp>
    </p:spTree>
    <p:extLst>
      <p:ext uri="{BB962C8B-B14F-4D97-AF65-F5344CB8AC3E}">
        <p14:creationId xmlns:p14="http://schemas.microsoft.com/office/powerpoint/2010/main" val="319501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BC8C46-3FE9-4EBE-0CFB-F1144CC63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774" y="333000"/>
            <a:ext cx="4816000" cy="6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01DFA14-1D3D-A4B8-6627-286D75507CAB}"/>
              </a:ext>
            </a:extLst>
          </p:cNvPr>
          <p:cNvSpPr txBox="1"/>
          <p:nvPr/>
        </p:nvSpPr>
        <p:spPr>
          <a:xfrm>
            <a:off x="5970495" y="1600199"/>
            <a:ext cx="5507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</a:t>
            </a:r>
            <a:r>
              <a:rPr lang="fr-FR" sz="2400" b="1" dirty="0" err="1"/>
              <a:t>TrésorsDe</a:t>
            </a:r>
            <a:r>
              <a:rPr lang="fr-FR" sz="2400" b="1" dirty="0"/>
              <a:t> Laine Et De Soie  - Exposition à Lille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6B35DD9-5025-21FE-BF31-2A4EDFF25957}"/>
              </a:ext>
            </a:extLst>
          </p:cNvPr>
          <p:cNvSpPr txBox="1"/>
          <p:nvPr/>
        </p:nvSpPr>
        <p:spPr>
          <a:xfrm>
            <a:off x="5970496" y="2807746"/>
            <a:ext cx="6056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Sur Une Suggestion De </a:t>
            </a:r>
            <a:r>
              <a:rPr lang="fr-FR" sz="2400" b="1" dirty="0" err="1"/>
              <a:t>JackDidier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E0B9FAA-4F8B-D668-3198-1115B7316F03}"/>
              </a:ext>
            </a:extLst>
          </p:cNvPr>
          <p:cNvSpPr txBox="1"/>
          <p:nvPr/>
        </p:nvSpPr>
        <p:spPr>
          <a:xfrm>
            <a:off x="6096000" y="4238513"/>
            <a:ext cx="5533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115C854-F231-7A95-5C89-FA610CC489A6}"/>
              </a:ext>
            </a:extLst>
          </p:cNvPr>
          <p:cNvSpPr txBox="1"/>
          <p:nvPr/>
        </p:nvSpPr>
        <p:spPr>
          <a:xfrm>
            <a:off x="7573383" y="5669279"/>
            <a:ext cx="481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58521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319</Words>
  <Application>Microsoft Office PowerPoint</Application>
  <PresentationFormat>Grand écran</PresentationFormat>
  <Paragraphs>63</Paragraphs>
  <Slides>23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2026-05-16T12:25:58Z</dcterms:created>
  <dcterms:modified xsi:type="dcterms:W3CDTF">2026-05-17T01:36:23Z</dcterms:modified>
</cp:coreProperties>
</file>