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91" r:id="rId33"/>
    <p:sldId id="290" r:id="rId34"/>
    <p:sldId id="289" r:id="rId35"/>
    <p:sldId id="288" r:id="rId36"/>
    <p:sldId id="287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281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494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738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5691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916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0870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5200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04014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524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86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29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1144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300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6598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5864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8228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5542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3E9212F-2795-4289-8CF3-5B167EE90198}" type="datetimeFigureOut">
              <a:rPr lang="fr-FR" smtClean="0"/>
              <a:t>17/05/2026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AB0289B-C9CA-499F-B8F9-991DC1C713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827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024" y="1564277"/>
            <a:ext cx="4160993" cy="481039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178" y="4019006"/>
            <a:ext cx="1776579" cy="28389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67247" y="661851"/>
            <a:ext cx="89792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N°213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3990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046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9692" y="418012"/>
            <a:ext cx="6906487" cy="586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527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296" y="418011"/>
            <a:ext cx="5418315" cy="5794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85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11" y="468934"/>
            <a:ext cx="6138359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645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729" y="539932"/>
            <a:ext cx="6717362" cy="5860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785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954" y="287383"/>
            <a:ext cx="5766343" cy="611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46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9222" y="520336"/>
            <a:ext cx="4458789" cy="5573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126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773" y="0"/>
            <a:ext cx="5244022" cy="624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256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531" y="661308"/>
            <a:ext cx="6594515" cy="523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602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842" y="566057"/>
            <a:ext cx="5868072" cy="577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047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76312"/>
            <a:ext cx="6858000" cy="490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181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619125"/>
            <a:ext cx="47815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481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09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395287"/>
            <a:ext cx="5010150" cy="606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179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837" y="619125"/>
            <a:ext cx="48863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740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009650"/>
            <a:ext cx="525780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498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175" y="1052512"/>
            <a:ext cx="6343650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3709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1014412"/>
            <a:ext cx="6096000" cy="482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38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58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685" y="574766"/>
            <a:ext cx="5955024" cy="586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079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33462"/>
            <a:ext cx="5381625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64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47737"/>
            <a:ext cx="5257800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006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554" y="461554"/>
            <a:ext cx="591312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646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90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079" y="508498"/>
            <a:ext cx="5711122" cy="552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498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760" y="365760"/>
            <a:ext cx="6104709" cy="6104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606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33462"/>
            <a:ext cx="501015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38225"/>
            <a:ext cx="5381625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3988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19175"/>
            <a:ext cx="57150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142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08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278" y="295684"/>
            <a:ext cx="4547779" cy="5957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1523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995362"/>
            <a:ext cx="4829175" cy="486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33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341" y="628477"/>
            <a:ext cx="7771958" cy="562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361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925" y="409303"/>
            <a:ext cx="7066070" cy="61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400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947737"/>
            <a:ext cx="5619750" cy="496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41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738187"/>
            <a:ext cx="494347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9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857250"/>
            <a:ext cx="49911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099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92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467" y="347577"/>
            <a:ext cx="4638675" cy="618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4377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857250"/>
            <a:ext cx="47720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76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619125"/>
            <a:ext cx="478155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0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8278" y="574766"/>
            <a:ext cx="3208574" cy="570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63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2801" y="293097"/>
            <a:ext cx="4472639" cy="600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638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755" y="470263"/>
            <a:ext cx="5016798" cy="579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930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7962" y="857250"/>
            <a:ext cx="6696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91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738187"/>
            <a:ext cx="4972050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86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381000"/>
            <a:ext cx="5000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640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943" y="653143"/>
            <a:ext cx="6511057" cy="521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55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782" y="548640"/>
            <a:ext cx="5869577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471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9970" y="557349"/>
            <a:ext cx="5619308" cy="575636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531" y="5023757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355" y="5130067"/>
            <a:ext cx="1846700" cy="104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616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28</TotalTime>
  <Words>4</Words>
  <Application>Microsoft Office PowerPoint</Application>
  <PresentationFormat>Grand écran</PresentationFormat>
  <Paragraphs>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N°213</dc:title>
  <dc:creator>Perroquet34740</dc:creator>
  <cp:lastModifiedBy>user</cp:lastModifiedBy>
  <cp:revision>3</cp:revision>
  <dcterms:created xsi:type="dcterms:W3CDTF">2026-05-17T12:33:21Z</dcterms:created>
  <dcterms:modified xsi:type="dcterms:W3CDTF">2026-05-17T13:02:04Z</dcterms:modified>
  <cp:contentStatus/>
</cp:coreProperties>
</file>