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3" r:id="rId47"/>
    <p:sldId id="304" r:id="rId48"/>
    <p:sldId id="301" r:id="rId49"/>
    <p:sldId id="305" r:id="rId50"/>
    <p:sldId id="302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709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414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98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367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4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66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833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627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26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664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27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7E02A-1795-457A-A007-EEC769A8673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EFA83-3EF0-411A-BAB6-BE7FDB87FE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5279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77" y="1024709"/>
            <a:ext cx="8235234" cy="58332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81588" y="391886"/>
            <a:ext cx="85833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N°212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965" y="4750525"/>
            <a:ext cx="1166221" cy="186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318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60" y="156754"/>
            <a:ext cx="6631283" cy="6631283"/>
          </a:xfrm>
        </p:spPr>
      </p:pic>
    </p:spTree>
    <p:extLst>
      <p:ext uri="{BB962C8B-B14F-4D97-AF65-F5344CB8AC3E}">
        <p14:creationId xmlns:p14="http://schemas.microsoft.com/office/powerpoint/2010/main" val="107274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98" y="-19781"/>
            <a:ext cx="6072460" cy="6072460"/>
          </a:xfrm>
        </p:spPr>
      </p:pic>
      <p:sp>
        <p:nvSpPr>
          <p:cNvPr id="5" name="Rectangle 4"/>
          <p:cNvSpPr/>
          <p:nvPr/>
        </p:nvSpPr>
        <p:spPr>
          <a:xfrm>
            <a:off x="365760" y="6052679"/>
            <a:ext cx="108109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Après l’arbre à chat, le sac à chat !!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995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49" y="87085"/>
            <a:ext cx="8649452" cy="6480596"/>
          </a:xfrm>
        </p:spPr>
      </p:pic>
    </p:spTree>
    <p:extLst>
      <p:ext uri="{BB962C8B-B14F-4D97-AF65-F5344CB8AC3E}">
        <p14:creationId xmlns:p14="http://schemas.microsoft.com/office/powerpoint/2010/main" val="2320279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29" y="-191589"/>
            <a:ext cx="7312645" cy="7145818"/>
          </a:xfrm>
        </p:spPr>
      </p:pic>
    </p:spTree>
    <p:extLst>
      <p:ext uri="{BB962C8B-B14F-4D97-AF65-F5344CB8AC3E}">
        <p14:creationId xmlns:p14="http://schemas.microsoft.com/office/powerpoint/2010/main" val="3468246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98992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299" y="0"/>
            <a:ext cx="6771456" cy="6668468"/>
          </a:xfrm>
        </p:spPr>
      </p:pic>
    </p:spTree>
    <p:extLst>
      <p:ext uri="{BB962C8B-B14F-4D97-AF65-F5344CB8AC3E}">
        <p14:creationId xmlns:p14="http://schemas.microsoft.com/office/powerpoint/2010/main" val="220021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4937979" cy="6740434"/>
          </a:xfrm>
        </p:spPr>
      </p:pic>
    </p:spTree>
    <p:extLst>
      <p:ext uri="{BB962C8B-B14F-4D97-AF65-F5344CB8AC3E}">
        <p14:creationId xmlns:p14="http://schemas.microsoft.com/office/powerpoint/2010/main" val="2655107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274" y="209005"/>
            <a:ext cx="6873858" cy="6413111"/>
          </a:xfrm>
        </p:spPr>
      </p:pic>
    </p:spTree>
    <p:extLst>
      <p:ext uri="{BB962C8B-B14F-4D97-AF65-F5344CB8AC3E}">
        <p14:creationId xmlns:p14="http://schemas.microsoft.com/office/powerpoint/2010/main" val="80956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62" y="130628"/>
            <a:ext cx="6626291" cy="6601097"/>
          </a:xfrm>
        </p:spPr>
      </p:pic>
    </p:spTree>
    <p:extLst>
      <p:ext uri="{BB962C8B-B14F-4D97-AF65-F5344CB8AC3E}">
        <p14:creationId xmlns:p14="http://schemas.microsoft.com/office/powerpoint/2010/main" val="2746766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811" y="-118624"/>
            <a:ext cx="3836694" cy="6798097"/>
          </a:xfrm>
        </p:spPr>
      </p:pic>
    </p:spTree>
    <p:extLst>
      <p:ext uri="{BB962C8B-B14F-4D97-AF65-F5344CB8AC3E}">
        <p14:creationId xmlns:p14="http://schemas.microsoft.com/office/powerpoint/2010/main" val="3830017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983" y="104503"/>
            <a:ext cx="5785104" cy="6679474"/>
          </a:xfrm>
        </p:spPr>
      </p:pic>
    </p:spTree>
    <p:extLst>
      <p:ext uri="{BB962C8B-B14F-4D97-AF65-F5344CB8AC3E}">
        <p14:creationId xmlns:p14="http://schemas.microsoft.com/office/powerpoint/2010/main" val="1513457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48" y="365124"/>
            <a:ext cx="9566588" cy="6401435"/>
          </a:xfrm>
        </p:spPr>
      </p:pic>
    </p:spTree>
    <p:extLst>
      <p:ext uri="{BB962C8B-B14F-4D97-AF65-F5344CB8AC3E}">
        <p14:creationId xmlns:p14="http://schemas.microsoft.com/office/powerpoint/2010/main" val="122555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344" y="60960"/>
            <a:ext cx="5051195" cy="6731726"/>
          </a:xfrm>
        </p:spPr>
      </p:pic>
    </p:spTree>
    <p:extLst>
      <p:ext uri="{BB962C8B-B14F-4D97-AF65-F5344CB8AC3E}">
        <p14:creationId xmlns:p14="http://schemas.microsoft.com/office/powerpoint/2010/main" val="3824236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250" y="478337"/>
            <a:ext cx="8457976" cy="5811838"/>
          </a:xfrm>
        </p:spPr>
      </p:pic>
    </p:spTree>
    <p:extLst>
      <p:ext uri="{BB962C8B-B14F-4D97-AF65-F5344CB8AC3E}">
        <p14:creationId xmlns:p14="http://schemas.microsoft.com/office/powerpoint/2010/main" val="2969139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40" y="69668"/>
            <a:ext cx="5679570" cy="6788331"/>
          </a:xfrm>
        </p:spPr>
      </p:pic>
    </p:spTree>
    <p:extLst>
      <p:ext uri="{BB962C8B-B14F-4D97-AF65-F5344CB8AC3E}">
        <p14:creationId xmlns:p14="http://schemas.microsoft.com/office/powerpoint/2010/main" val="3094198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09" y="801188"/>
            <a:ext cx="7001277" cy="5904411"/>
          </a:xfrm>
        </p:spPr>
      </p:pic>
    </p:spTree>
    <p:extLst>
      <p:ext uri="{BB962C8B-B14F-4D97-AF65-F5344CB8AC3E}">
        <p14:creationId xmlns:p14="http://schemas.microsoft.com/office/powerpoint/2010/main" val="3213707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346" y="365124"/>
            <a:ext cx="7452328" cy="6568153"/>
          </a:xfrm>
        </p:spPr>
      </p:pic>
    </p:spTree>
    <p:extLst>
      <p:ext uri="{BB962C8B-B14F-4D97-AF65-F5344CB8AC3E}">
        <p14:creationId xmlns:p14="http://schemas.microsoft.com/office/powerpoint/2010/main" val="130591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078" y="130628"/>
            <a:ext cx="5180961" cy="6727371"/>
          </a:xfrm>
        </p:spPr>
      </p:pic>
    </p:spTree>
    <p:extLst>
      <p:ext uri="{BB962C8B-B14F-4D97-AF65-F5344CB8AC3E}">
        <p14:creationId xmlns:p14="http://schemas.microsoft.com/office/powerpoint/2010/main" val="232997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946" y="365124"/>
            <a:ext cx="4897386" cy="6366601"/>
          </a:xfrm>
        </p:spPr>
      </p:pic>
    </p:spTree>
    <p:extLst>
      <p:ext uri="{BB962C8B-B14F-4D97-AF65-F5344CB8AC3E}">
        <p14:creationId xmlns:p14="http://schemas.microsoft.com/office/powerpoint/2010/main" val="3525315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884" y="0"/>
            <a:ext cx="6605956" cy="6618515"/>
          </a:xfrm>
        </p:spPr>
      </p:pic>
    </p:spTree>
    <p:extLst>
      <p:ext uri="{BB962C8B-B14F-4D97-AF65-F5344CB8AC3E}">
        <p14:creationId xmlns:p14="http://schemas.microsoft.com/office/powerpoint/2010/main" val="358799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8" y="-2213249"/>
            <a:ext cx="5347062" cy="11924154"/>
          </a:xfrm>
        </p:spPr>
      </p:pic>
    </p:spTree>
    <p:extLst>
      <p:ext uri="{BB962C8B-B14F-4D97-AF65-F5344CB8AC3E}">
        <p14:creationId xmlns:p14="http://schemas.microsoft.com/office/powerpoint/2010/main" val="3699576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66" y="365125"/>
            <a:ext cx="7322488" cy="6466130"/>
          </a:xfrm>
        </p:spPr>
      </p:pic>
    </p:spTree>
    <p:extLst>
      <p:ext uri="{BB962C8B-B14F-4D97-AF65-F5344CB8AC3E}">
        <p14:creationId xmlns:p14="http://schemas.microsoft.com/office/powerpoint/2010/main" val="1295571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804" y="827314"/>
            <a:ext cx="7511304" cy="5712823"/>
          </a:xfrm>
        </p:spPr>
      </p:pic>
    </p:spTree>
    <p:extLst>
      <p:ext uri="{BB962C8B-B14F-4D97-AF65-F5344CB8AC3E}">
        <p14:creationId xmlns:p14="http://schemas.microsoft.com/office/powerpoint/2010/main" val="273280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69670"/>
            <a:ext cx="5625501" cy="7031877"/>
          </a:xfrm>
        </p:spPr>
      </p:pic>
    </p:spTree>
    <p:extLst>
      <p:ext uri="{BB962C8B-B14F-4D97-AF65-F5344CB8AC3E}">
        <p14:creationId xmlns:p14="http://schemas.microsoft.com/office/powerpoint/2010/main" val="2470649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3" y="200297"/>
            <a:ext cx="8107004" cy="6472936"/>
          </a:xfrm>
        </p:spPr>
      </p:pic>
    </p:spTree>
    <p:extLst>
      <p:ext uri="{BB962C8B-B14F-4D97-AF65-F5344CB8AC3E}">
        <p14:creationId xmlns:p14="http://schemas.microsoft.com/office/powerpoint/2010/main" val="3494028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839" y="365125"/>
            <a:ext cx="9014497" cy="6432603"/>
          </a:xfrm>
        </p:spPr>
      </p:pic>
    </p:spTree>
    <p:extLst>
      <p:ext uri="{BB962C8B-B14F-4D97-AF65-F5344CB8AC3E}">
        <p14:creationId xmlns:p14="http://schemas.microsoft.com/office/powerpoint/2010/main" val="216233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655" y="0"/>
            <a:ext cx="5998286" cy="6792686"/>
          </a:xfrm>
        </p:spPr>
      </p:pic>
    </p:spTree>
    <p:extLst>
      <p:ext uri="{BB962C8B-B14F-4D97-AF65-F5344CB8AC3E}">
        <p14:creationId xmlns:p14="http://schemas.microsoft.com/office/powerpoint/2010/main" val="817919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438" y="365124"/>
            <a:ext cx="6204303" cy="6492875"/>
          </a:xfrm>
        </p:spPr>
      </p:pic>
    </p:spTree>
    <p:extLst>
      <p:ext uri="{BB962C8B-B14F-4D97-AF65-F5344CB8AC3E}">
        <p14:creationId xmlns:p14="http://schemas.microsoft.com/office/powerpoint/2010/main" val="195520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728" y="121920"/>
            <a:ext cx="6130385" cy="6845193"/>
          </a:xfrm>
        </p:spPr>
      </p:pic>
    </p:spTree>
    <p:extLst>
      <p:ext uri="{BB962C8B-B14F-4D97-AF65-F5344CB8AC3E}">
        <p14:creationId xmlns:p14="http://schemas.microsoft.com/office/powerpoint/2010/main" val="4165093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258" y="-4910420"/>
            <a:ext cx="8412479" cy="18200382"/>
          </a:xfrm>
        </p:spPr>
      </p:pic>
    </p:spTree>
    <p:extLst>
      <p:ext uri="{BB962C8B-B14F-4D97-AF65-F5344CB8AC3E}">
        <p14:creationId xmlns:p14="http://schemas.microsoft.com/office/powerpoint/2010/main" val="867795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815468" cy="6070611"/>
          </a:xfrm>
        </p:spPr>
      </p:pic>
    </p:spTree>
    <p:extLst>
      <p:ext uri="{BB962C8B-B14F-4D97-AF65-F5344CB8AC3E}">
        <p14:creationId xmlns:p14="http://schemas.microsoft.com/office/powerpoint/2010/main" val="3308968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027" y="679269"/>
            <a:ext cx="8002718" cy="5913120"/>
          </a:xfrm>
        </p:spPr>
      </p:pic>
    </p:spTree>
    <p:extLst>
      <p:ext uri="{BB962C8B-B14F-4D97-AF65-F5344CB8AC3E}">
        <p14:creationId xmlns:p14="http://schemas.microsoft.com/office/powerpoint/2010/main" val="2986540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916" y="156754"/>
            <a:ext cx="5601529" cy="6609806"/>
          </a:xfrm>
        </p:spPr>
      </p:pic>
    </p:spTree>
    <p:extLst>
      <p:ext uri="{BB962C8B-B14F-4D97-AF65-F5344CB8AC3E}">
        <p14:creationId xmlns:p14="http://schemas.microsoft.com/office/powerpoint/2010/main" val="475343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914" y="34666"/>
            <a:ext cx="7559183" cy="6823334"/>
          </a:xfrm>
        </p:spPr>
      </p:pic>
    </p:spTree>
    <p:extLst>
      <p:ext uri="{BB962C8B-B14F-4D97-AF65-F5344CB8AC3E}">
        <p14:creationId xmlns:p14="http://schemas.microsoft.com/office/powerpoint/2010/main" val="225407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003" y="200297"/>
            <a:ext cx="6535488" cy="6535488"/>
          </a:xfrm>
        </p:spPr>
      </p:pic>
    </p:spTree>
    <p:extLst>
      <p:ext uri="{BB962C8B-B14F-4D97-AF65-F5344CB8AC3E}">
        <p14:creationId xmlns:p14="http://schemas.microsoft.com/office/powerpoint/2010/main" val="910501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528" y="-195649"/>
            <a:ext cx="5642918" cy="7053649"/>
          </a:xfrm>
        </p:spPr>
      </p:pic>
    </p:spTree>
    <p:extLst>
      <p:ext uri="{BB962C8B-B14F-4D97-AF65-F5344CB8AC3E}">
        <p14:creationId xmlns:p14="http://schemas.microsoft.com/office/powerpoint/2010/main" val="3464454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529" y="-95794"/>
            <a:ext cx="4728277" cy="7200288"/>
          </a:xfrm>
        </p:spPr>
      </p:pic>
    </p:spTree>
    <p:extLst>
      <p:ext uri="{BB962C8B-B14F-4D97-AF65-F5344CB8AC3E}">
        <p14:creationId xmlns:p14="http://schemas.microsoft.com/office/powerpoint/2010/main" val="3206140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372" y="261257"/>
            <a:ext cx="6092781" cy="6515054"/>
          </a:xfrm>
        </p:spPr>
      </p:pic>
    </p:spTree>
    <p:extLst>
      <p:ext uri="{BB962C8B-B14F-4D97-AF65-F5344CB8AC3E}">
        <p14:creationId xmlns:p14="http://schemas.microsoft.com/office/powerpoint/2010/main" val="94146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478" y="69669"/>
            <a:ext cx="5563002" cy="6736944"/>
          </a:xfrm>
        </p:spPr>
      </p:pic>
    </p:spTree>
    <p:extLst>
      <p:ext uri="{BB962C8B-B14F-4D97-AF65-F5344CB8AC3E}">
        <p14:creationId xmlns:p14="http://schemas.microsoft.com/office/powerpoint/2010/main" val="970518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883" y="365124"/>
            <a:ext cx="7603877" cy="6598619"/>
          </a:xfrm>
        </p:spPr>
      </p:pic>
    </p:spTree>
    <p:extLst>
      <p:ext uri="{BB962C8B-B14F-4D97-AF65-F5344CB8AC3E}">
        <p14:creationId xmlns:p14="http://schemas.microsoft.com/office/powerpoint/2010/main" val="352226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592" y="60960"/>
            <a:ext cx="6929865" cy="6956216"/>
          </a:xfrm>
        </p:spPr>
      </p:pic>
    </p:spTree>
    <p:extLst>
      <p:ext uri="{BB962C8B-B14F-4D97-AF65-F5344CB8AC3E}">
        <p14:creationId xmlns:p14="http://schemas.microsoft.com/office/powerpoint/2010/main" val="1133967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9" y="0"/>
            <a:ext cx="5527561" cy="6869203"/>
          </a:xfrm>
        </p:spPr>
      </p:pic>
    </p:spTree>
    <p:extLst>
      <p:ext uri="{BB962C8B-B14F-4D97-AF65-F5344CB8AC3E}">
        <p14:creationId xmlns:p14="http://schemas.microsoft.com/office/powerpoint/2010/main" val="440882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9" y="-1574443"/>
            <a:ext cx="4693920" cy="8441918"/>
          </a:xfrm>
        </p:spPr>
      </p:pic>
    </p:spTree>
    <p:extLst>
      <p:ext uri="{BB962C8B-B14F-4D97-AF65-F5344CB8AC3E}">
        <p14:creationId xmlns:p14="http://schemas.microsoft.com/office/powerpoint/2010/main" val="3395353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176" y="69668"/>
            <a:ext cx="5971184" cy="6761995"/>
          </a:xfrm>
        </p:spPr>
      </p:pic>
    </p:spTree>
    <p:extLst>
      <p:ext uri="{BB962C8B-B14F-4D97-AF65-F5344CB8AC3E}">
        <p14:creationId xmlns:p14="http://schemas.microsoft.com/office/powerpoint/2010/main" val="544802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678" y="914400"/>
            <a:ext cx="6861288" cy="5977461"/>
          </a:xfrm>
        </p:spPr>
      </p:pic>
    </p:spTree>
    <p:extLst>
      <p:ext uri="{BB962C8B-B14F-4D97-AF65-F5344CB8AC3E}">
        <p14:creationId xmlns:p14="http://schemas.microsoft.com/office/powerpoint/2010/main" val="3373854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824" y="435429"/>
            <a:ext cx="6172209" cy="6484422"/>
          </a:xfrm>
        </p:spPr>
      </p:pic>
    </p:spTree>
    <p:extLst>
      <p:ext uri="{BB962C8B-B14F-4D97-AF65-F5344CB8AC3E}">
        <p14:creationId xmlns:p14="http://schemas.microsoft.com/office/powerpoint/2010/main" val="288908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09" y="209006"/>
            <a:ext cx="8981791" cy="6399526"/>
          </a:xfrm>
        </p:spPr>
      </p:pic>
    </p:spTree>
    <p:extLst>
      <p:ext uri="{BB962C8B-B14F-4D97-AF65-F5344CB8AC3E}">
        <p14:creationId xmlns:p14="http://schemas.microsoft.com/office/powerpoint/2010/main" val="2748257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688" y="130630"/>
            <a:ext cx="7572072" cy="6493256"/>
          </a:xfrm>
        </p:spPr>
      </p:pic>
    </p:spTree>
    <p:extLst>
      <p:ext uri="{BB962C8B-B14F-4D97-AF65-F5344CB8AC3E}">
        <p14:creationId xmlns:p14="http://schemas.microsoft.com/office/powerpoint/2010/main" val="104043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91" y="49654"/>
            <a:ext cx="5381897" cy="695758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90" y="5504362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26" y="5417277"/>
            <a:ext cx="2108394" cy="119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58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15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N°212 </dc:title>
  <dc:creator>Perroquet344740</dc:creator>
  <cp:lastModifiedBy>user</cp:lastModifiedBy>
  <cp:revision>4</cp:revision>
  <dcterms:created xsi:type="dcterms:W3CDTF">2026-05-11T18:10:51Z</dcterms:created>
  <dcterms:modified xsi:type="dcterms:W3CDTF">2026-05-11T18:40:41Z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