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9" r:id="rId14"/>
    <p:sldId id="266" r:id="rId15"/>
    <p:sldId id="270" r:id="rId16"/>
    <p:sldId id="271" r:id="rId17"/>
    <p:sldId id="272" r:id="rId18"/>
    <p:sldId id="273" r:id="rId19"/>
    <p:sldId id="279" r:id="rId20"/>
    <p:sldId id="274" r:id="rId21"/>
    <p:sldId id="275" r:id="rId22"/>
    <p:sldId id="276" r:id="rId23"/>
    <p:sldId id="277" r:id="rId24"/>
    <p:sldId id="278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F0913367-28B6-465F-99F8-28A7B8E1B10A}" type="datetimeFigureOut">
              <a:rPr lang="fr-FR" smtClean="0"/>
              <a:t>08/05/2026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67C83B32-6DCC-4876-AF32-0BC6074C89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8524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13367-28B6-465F-99F8-28A7B8E1B10A}" type="datetimeFigureOut">
              <a:rPr lang="fr-FR" smtClean="0"/>
              <a:t>08/05/2026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83B32-6DCC-4876-AF32-0BC6074C89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88255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13367-28B6-465F-99F8-28A7B8E1B10A}" type="datetimeFigureOut">
              <a:rPr lang="fr-FR" smtClean="0"/>
              <a:t>08/05/2026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83B32-6DCC-4876-AF32-0BC6074C89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87640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13367-28B6-465F-99F8-28A7B8E1B10A}" type="datetimeFigureOut">
              <a:rPr lang="fr-FR" smtClean="0"/>
              <a:t>08/05/2026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83B32-6DCC-4876-AF32-0BC6074C89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956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13367-28B6-465F-99F8-28A7B8E1B10A}" type="datetimeFigureOut">
              <a:rPr lang="fr-FR" smtClean="0"/>
              <a:t>08/05/2026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83B32-6DCC-4876-AF32-0BC6074C89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92253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13367-28B6-465F-99F8-28A7B8E1B10A}" type="datetimeFigureOut">
              <a:rPr lang="fr-FR" smtClean="0"/>
              <a:t>08/05/2026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83B32-6DCC-4876-AF32-0BC6074C89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57223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13367-28B6-465F-99F8-28A7B8E1B10A}" type="datetimeFigureOut">
              <a:rPr lang="fr-FR" smtClean="0"/>
              <a:t>08/05/2026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83B32-6DCC-4876-AF32-0BC6074C89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04419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13367-28B6-465F-99F8-28A7B8E1B10A}" type="datetimeFigureOut">
              <a:rPr lang="fr-FR" smtClean="0"/>
              <a:t>08/05/2026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83B32-6DCC-4876-AF32-0BC6074C89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73772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13367-28B6-465F-99F8-28A7B8E1B10A}" type="datetimeFigureOut">
              <a:rPr lang="fr-FR" smtClean="0"/>
              <a:t>08/05/2026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83B32-6DCC-4876-AF32-0BC6074C89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8218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13367-28B6-465F-99F8-28A7B8E1B10A}" type="datetimeFigureOut">
              <a:rPr lang="fr-FR" smtClean="0"/>
              <a:t>08/05/2026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83B32-6DCC-4876-AF32-0BC6074C89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39846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13367-28B6-465F-99F8-28A7B8E1B10A}" type="datetimeFigureOut">
              <a:rPr lang="fr-FR" smtClean="0"/>
              <a:t>08/05/2026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83B32-6DCC-4876-AF32-0BC6074C89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13245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13367-28B6-465F-99F8-28A7B8E1B10A}" type="datetimeFigureOut">
              <a:rPr lang="fr-FR" smtClean="0"/>
              <a:t>08/05/2026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83B32-6DCC-4876-AF32-0BC6074C89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33816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13367-28B6-465F-99F8-28A7B8E1B10A}" type="datetimeFigureOut">
              <a:rPr lang="fr-FR" smtClean="0"/>
              <a:t>08/05/2026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83B32-6DCC-4876-AF32-0BC6074C89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58519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13367-28B6-465F-99F8-28A7B8E1B10A}" type="datetimeFigureOut">
              <a:rPr lang="fr-FR" smtClean="0"/>
              <a:t>08/05/2026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83B32-6DCC-4876-AF32-0BC6074C89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24612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13367-28B6-465F-99F8-28A7B8E1B10A}" type="datetimeFigureOut">
              <a:rPr lang="fr-FR" smtClean="0"/>
              <a:t>08/05/2026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83B32-6DCC-4876-AF32-0BC6074C89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16737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F0913367-28B6-465F-99F8-28A7B8E1B10A}" type="datetimeFigureOut">
              <a:rPr lang="fr-FR" smtClean="0"/>
              <a:t>08/05/2026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83B32-6DCC-4876-AF32-0BC6074C89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77742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F0913367-28B6-465F-99F8-28A7B8E1B10A}" type="datetimeFigureOut">
              <a:rPr lang="fr-FR" smtClean="0"/>
              <a:t>08/05/2026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83B32-6DCC-4876-AF32-0BC6074C89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50277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F0913367-28B6-465F-99F8-28A7B8E1B10A}" type="datetimeFigureOut">
              <a:rPr lang="fr-FR" smtClean="0"/>
              <a:t>08/05/2026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fr-FR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67C83B32-6DCC-4876-AF32-0BC6074C89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880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0959" y="1563597"/>
            <a:ext cx="5010150" cy="501967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154955" y="670560"/>
            <a:ext cx="928855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 HUMOUR EN VRAC </a:t>
            </a:r>
            <a:r>
              <a:rPr lang="fr-FR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N°211</a:t>
            </a:r>
            <a:endParaRPr lang="fr-FR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4313" y="4938304"/>
            <a:ext cx="95250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10194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  <p:sndAc>
          <p:stSnd loop="1">
            <p:snd r:embed="rId2" name="Benny Hill.wav"/>
          </p:stSnd>
        </p:sndAc>
      </p:transition>
    </mc:Choice>
    <mc:Fallback xmlns="">
      <p:transition spd="slow">
        <p:fade/>
        <p:sndAc>
          <p:stSnd loop="1">
            <p:snd r:embed="rId5" name="Benny Hill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07030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9955" y="315510"/>
            <a:ext cx="5731119" cy="6085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4816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3312" y="381000"/>
            <a:ext cx="490537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00442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645" y="934866"/>
            <a:ext cx="10170671" cy="4703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0734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8554" y="461554"/>
            <a:ext cx="6035040" cy="6035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00324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5731" y="444137"/>
            <a:ext cx="8003969" cy="5869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27952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8697" y="716007"/>
            <a:ext cx="6302012" cy="5362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66738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910" y="548640"/>
            <a:ext cx="5988749" cy="5704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9099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4262" y="857250"/>
            <a:ext cx="4943475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8940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955" y="818605"/>
            <a:ext cx="9502726" cy="5042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83290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3041" y="-1175657"/>
            <a:ext cx="7704780" cy="11205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5238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3463" y="304378"/>
            <a:ext cx="4450080" cy="5989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79722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9987" y="381000"/>
            <a:ext cx="477202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897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2837" y="381000"/>
            <a:ext cx="488632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54589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9940" y="549776"/>
            <a:ext cx="4237443" cy="5711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72191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9482" y="539931"/>
            <a:ext cx="5461593" cy="5336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10671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1983" y="174171"/>
            <a:ext cx="8266819" cy="6165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4228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7529" y="539931"/>
            <a:ext cx="3213268" cy="5717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250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6114" y="904874"/>
            <a:ext cx="6868886" cy="5056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95571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767" y="121919"/>
            <a:ext cx="3840034" cy="6198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30081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4200" y="741045"/>
            <a:ext cx="5424624" cy="5424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5243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4057" y="445185"/>
            <a:ext cx="4603840" cy="5986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3048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9975" y="381000"/>
            <a:ext cx="497205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8205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3780" y="722947"/>
            <a:ext cx="6072095" cy="5320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4617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2548" y="1128168"/>
            <a:ext cx="5010150" cy="5019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68644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1136" y="444136"/>
            <a:ext cx="6113417" cy="6113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69523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2193" y="619124"/>
            <a:ext cx="4987920" cy="5781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6214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6487" y="516831"/>
            <a:ext cx="3287332" cy="5843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07599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4893" y="0"/>
            <a:ext cx="386221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12301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8297" y="741045"/>
            <a:ext cx="5326652" cy="5326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46166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7625" y="680729"/>
            <a:ext cx="5538734" cy="5515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21092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516" y="0"/>
            <a:ext cx="486696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83103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185737"/>
            <a:ext cx="5010150" cy="6486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85069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5551" y="487680"/>
            <a:ext cx="6508182" cy="5782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8507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589" y="890587"/>
            <a:ext cx="5361486" cy="5432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21764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4789" y="1028699"/>
            <a:ext cx="5790111" cy="5286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12141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923925"/>
            <a:ext cx="5010150" cy="5010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7489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5700" y="571500"/>
            <a:ext cx="48006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2229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4680" y="487680"/>
            <a:ext cx="5910943" cy="5910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42996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8800" y="478971"/>
            <a:ext cx="5974452" cy="5860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6684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9600" y="531223"/>
            <a:ext cx="6377588" cy="5799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54929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7911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0937" y="619125"/>
            <a:ext cx="4810125" cy="561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07420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923925"/>
            <a:ext cx="5010150" cy="5010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34575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5212" y="0"/>
            <a:ext cx="49815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78666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8075" y="381000"/>
            <a:ext cx="489585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84327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833" y="609600"/>
            <a:ext cx="5803916" cy="5827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23488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90487"/>
            <a:ext cx="5010150" cy="6677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69499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7269" y="422125"/>
            <a:ext cx="4640664" cy="603286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5456" y="4964430"/>
            <a:ext cx="1333500" cy="9525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486" y="5222179"/>
            <a:ext cx="1759615" cy="996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2946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750">
        <p15:prstTrans prst="airplane"/>
      </p:transition>
    </mc:Choice>
    <mc:Fallback xmlns=""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irection Ion">
  <a:themeElements>
    <a:clrScheme name="Direction Ion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Direction 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irection 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31</TotalTime>
  <Words>5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Century Gothic</vt:lpstr>
      <vt:lpstr>Wingdings 3</vt:lpstr>
      <vt:lpstr>Direction 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N°211</dc:title>
  <dc:creator>BEYAERT Jean-Louis</dc:creator>
  <cp:lastModifiedBy>user</cp:lastModifiedBy>
  <cp:revision>6</cp:revision>
  <dcterms:created xsi:type="dcterms:W3CDTF">2026-05-08T18:47:17Z</dcterms:created>
  <dcterms:modified xsi:type="dcterms:W3CDTF">2026-05-08T19:23:36Z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