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067F-0135-49F1-B5B2-48396DE5248B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0EF8-4340-4229-9183-942F474118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295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067F-0135-49F1-B5B2-48396DE5248B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0EF8-4340-4229-9183-942F474118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044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067F-0135-49F1-B5B2-48396DE5248B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0EF8-4340-4229-9183-942F474118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192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067F-0135-49F1-B5B2-48396DE5248B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0EF8-4340-4229-9183-942F474118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5141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067F-0135-49F1-B5B2-48396DE5248B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0EF8-4340-4229-9183-942F474118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3813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067F-0135-49F1-B5B2-48396DE5248B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0EF8-4340-4229-9183-942F474118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336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067F-0135-49F1-B5B2-48396DE5248B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0EF8-4340-4229-9183-942F474118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79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067F-0135-49F1-B5B2-48396DE5248B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0EF8-4340-4229-9183-942F474118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307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067F-0135-49F1-B5B2-48396DE5248B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0EF8-4340-4229-9183-942F474118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069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067F-0135-49F1-B5B2-48396DE5248B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0EF8-4340-4229-9183-942F474118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7351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6067F-0135-49F1-B5B2-48396DE5248B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80EF8-4340-4229-9183-942F474118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571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6067F-0135-49F1-B5B2-48396DE5248B}" type="datetimeFigureOut">
              <a:rPr lang="fr-FR" smtClean="0"/>
              <a:t>07/05/2026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80EF8-4340-4229-9183-942F474118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600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611" y="1684020"/>
            <a:ext cx="5619750" cy="4953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50423" y="165463"/>
            <a:ext cx="813597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N°210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4394" y="520827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79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 loop="1">
            <p:snd r:embed="rId2" name="Benny Hill.wav"/>
          </p:stSnd>
        </p:sndAc>
      </p:transition>
    </mc:Choice>
    <mc:Fallback xmlns="">
      <p:transition spd="slow">
        <p:fade/>
        <p:sndAc>
          <p:stSnd loop="1">
            <p:snd r:embed="rId5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84274" cy="6984274"/>
          </a:xfrm>
        </p:spPr>
      </p:pic>
    </p:spTree>
    <p:extLst>
      <p:ext uri="{BB962C8B-B14F-4D97-AF65-F5344CB8AC3E}">
        <p14:creationId xmlns:p14="http://schemas.microsoft.com/office/powerpoint/2010/main" val="1511450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799908" cy="7733211"/>
          </a:xfrm>
        </p:spPr>
      </p:pic>
    </p:spTree>
    <p:extLst>
      <p:ext uri="{BB962C8B-B14F-4D97-AF65-F5344CB8AC3E}">
        <p14:creationId xmlns:p14="http://schemas.microsoft.com/office/powerpoint/2010/main" val="1849833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859" y="940525"/>
            <a:ext cx="8914358" cy="4938554"/>
          </a:xfrm>
        </p:spPr>
      </p:pic>
    </p:spTree>
    <p:extLst>
      <p:ext uri="{BB962C8B-B14F-4D97-AF65-F5344CB8AC3E}">
        <p14:creationId xmlns:p14="http://schemas.microsoft.com/office/powerpoint/2010/main" val="540866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036" y="-69670"/>
            <a:ext cx="6740435" cy="6740435"/>
          </a:xfrm>
        </p:spPr>
      </p:pic>
    </p:spTree>
    <p:extLst>
      <p:ext uri="{BB962C8B-B14F-4D97-AF65-F5344CB8AC3E}">
        <p14:creationId xmlns:p14="http://schemas.microsoft.com/office/powerpoint/2010/main" val="2172292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942" y="69669"/>
            <a:ext cx="6849621" cy="6435634"/>
          </a:xfrm>
        </p:spPr>
      </p:pic>
    </p:spTree>
    <p:extLst>
      <p:ext uri="{BB962C8B-B14F-4D97-AF65-F5344CB8AC3E}">
        <p14:creationId xmlns:p14="http://schemas.microsoft.com/office/powerpoint/2010/main" val="117401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549" y="182880"/>
            <a:ext cx="6944653" cy="6592389"/>
          </a:xfrm>
        </p:spPr>
      </p:pic>
    </p:spTree>
    <p:extLst>
      <p:ext uri="{BB962C8B-B14F-4D97-AF65-F5344CB8AC3E}">
        <p14:creationId xmlns:p14="http://schemas.microsoft.com/office/powerpoint/2010/main" val="2020054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397" y="0"/>
            <a:ext cx="6927347" cy="6966857"/>
          </a:xfrm>
        </p:spPr>
      </p:pic>
    </p:spTree>
    <p:extLst>
      <p:ext uri="{BB962C8B-B14F-4D97-AF65-F5344CB8AC3E}">
        <p14:creationId xmlns:p14="http://schemas.microsoft.com/office/powerpoint/2010/main" val="3348199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832" y="618309"/>
            <a:ext cx="9027498" cy="5852160"/>
          </a:xfrm>
        </p:spPr>
      </p:pic>
    </p:spTree>
    <p:extLst>
      <p:ext uri="{BB962C8B-B14F-4D97-AF65-F5344CB8AC3E}">
        <p14:creationId xmlns:p14="http://schemas.microsoft.com/office/powerpoint/2010/main" val="3583891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271" y="87086"/>
            <a:ext cx="6595371" cy="6770914"/>
          </a:xfrm>
        </p:spPr>
      </p:pic>
    </p:spTree>
    <p:extLst>
      <p:ext uri="{BB962C8B-B14F-4D97-AF65-F5344CB8AC3E}">
        <p14:creationId xmlns:p14="http://schemas.microsoft.com/office/powerpoint/2010/main" val="2647127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365125"/>
            <a:ext cx="7785463" cy="7785463"/>
          </a:xfrm>
        </p:spPr>
      </p:pic>
    </p:spTree>
    <p:extLst>
      <p:ext uri="{BB962C8B-B14F-4D97-AF65-F5344CB8AC3E}">
        <p14:creationId xmlns:p14="http://schemas.microsoft.com/office/powerpoint/2010/main" val="2863366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100" y="182880"/>
            <a:ext cx="5132722" cy="6479177"/>
          </a:xfrm>
        </p:spPr>
      </p:pic>
    </p:spTree>
    <p:extLst>
      <p:ext uri="{BB962C8B-B14F-4D97-AF65-F5344CB8AC3E}">
        <p14:creationId xmlns:p14="http://schemas.microsoft.com/office/powerpoint/2010/main" val="2874374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220" y="365125"/>
            <a:ext cx="6675919" cy="5811838"/>
          </a:xfrm>
        </p:spPr>
      </p:pic>
    </p:spTree>
    <p:extLst>
      <p:ext uri="{BB962C8B-B14F-4D97-AF65-F5344CB8AC3E}">
        <p14:creationId xmlns:p14="http://schemas.microsoft.com/office/powerpoint/2010/main" val="4030002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737" y="365124"/>
            <a:ext cx="5421659" cy="6492875"/>
          </a:xfrm>
        </p:spPr>
      </p:pic>
    </p:spTree>
    <p:extLst>
      <p:ext uri="{BB962C8B-B14F-4D97-AF65-F5344CB8AC3E}">
        <p14:creationId xmlns:p14="http://schemas.microsoft.com/office/powerpoint/2010/main" val="105532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963" y="261257"/>
            <a:ext cx="6514012" cy="6514012"/>
          </a:xfrm>
        </p:spPr>
      </p:pic>
    </p:spTree>
    <p:extLst>
      <p:ext uri="{BB962C8B-B14F-4D97-AF65-F5344CB8AC3E}">
        <p14:creationId xmlns:p14="http://schemas.microsoft.com/office/powerpoint/2010/main" val="3915073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155" y="365125"/>
            <a:ext cx="7561777" cy="6262098"/>
          </a:xfrm>
        </p:spPr>
      </p:pic>
    </p:spTree>
    <p:extLst>
      <p:ext uri="{BB962C8B-B14F-4D97-AF65-F5344CB8AC3E}">
        <p14:creationId xmlns:p14="http://schemas.microsoft.com/office/powerpoint/2010/main" val="2164412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120" y="600890"/>
            <a:ext cx="6151237" cy="6139543"/>
          </a:xfrm>
        </p:spPr>
      </p:pic>
    </p:spTree>
    <p:extLst>
      <p:ext uri="{BB962C8B-B14F-4D97-AF65-F5344CB8AC3E}">
        <p14:creationId xmlns:p14="http://schemas.microsoft.com/office/powerpoint/2010/main" val="1468783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546" y="243840"/>
            <a:ext cx="6757851" cy="6757851"/>
          </a:xfrm>
        </p:spPr>
      </p:pic>
    </p:spTree>
    <p:extLst>
      <p:ext uri="{BB962C8B-B14F-4D97-AF65-F5344CB8AC3E}">
        <p14:creationId xmlns:p14="http://schemas.microsoft.com/office/powerpoint/2010/main" val="3867597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383" y="0"/>
            <a:ext cx="5881606" cy="6858000"/>
          </a:xfrm>
        </p:spPr>
      </p:pic>
    </p:spTree>
    <p:extLst>
      <p:ext uri="{BB962C8B-B14F-4D97-AF65-F5344CB8AC3E}">
        <p14:creationId xmlns:p14="http://schemas.microsoft.com/office/powerpoint/2010/main" val="3095849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8532" y="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291" y="87086"/>
            <a:ext cx="4988890" cy="6705600"/>
          </a:xfrm>
        </p:spPr>
      </p:pic>
    </p:spTree>
    <p:extLst>
      <p:ext uri="{BB962C8B-B14F-4D97-AF65-F5344CB8AC3E}">
        <p14:creationId xmlns:p14="http://schemas.microsoft.com/office/powerpoint/2010/main" val="3611143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236" y="191588"/>
            <a:ext cx="5333129" cy="6666411"/>
          </a:xfrm>
        </p:spPr>
      </p:pic>
    </p:spTree>
    <p:extLst>
      <p:ext uri="{BB962C8B-B14F-4D97-AF65-F5344CB8AC3E}">
        <p14:creationId xmlns:p14="http://schemas.microsoft.com/office/powerpoint/2010/main" val="3879063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471" y="252548"/>
            <a:ext cx="7015695" cy="6570859"/>
          </a:xfrm>
        </p:spPr>
      </p:pic>
    </p:spTree>
    <p:extLst>
      <p:ext uri="{BB962C8B-B14F-4D97-AF65-F5344CB8AC3E}">
        <p14:creationId xmlns:p14="http://schemas.microsoft.com/office/powerpoint/2010/main" val="2377114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407" y="0"/>
            <a:ext cx="4855608" cy="6775269"/>
          </a:xfrm>
        </p:spPr>
      </p:pic>
    </p:spTree>
    <p:extLst>
      <p:ext uri="{BB962C8B-B14F-4D97-AF65-F5344CB8AC3E}">
        <p14:creationId xmlns:p14="http://schemas.microsoft.com/office/powerpoint/2010/main" val="2531045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80" y="69669"/>
            <a:ext cx="5981561" cy="6759165"/>
          </a:xfrm>
        </p:spPr>
      </p:pic>
    </p:spTree>
    <p:extLst>
      <p:ext uri="{BB962C8B-B14F-4D97-AF65-F5344CB8AC3E}">
        <p14:creationId xmlns:p14="http://schemas.microsoft.com/office/powerpoint/2010/main" val="1370874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082" y="78376"/>
            <a:ext cx="6779623" cy="6779623"/>
          </a:xfrm>
        </p:spPr>
      </p:pic>
    </p:spTree>
    <p:extLst>
      <p:ext uri="{BB962C8B-B14F-4D97-AF65-F5344CB8AC3E}">
        <p14:creationId xmlns:p14="http://schemas.microsoft.com/office/powerpoint/2010/main" val="2589136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13" y="0"/>
            <a:ext cx="8250225" cy="6858000"/>
          </a:xfrm>
        </p:spPr>
      </p:pic>
    </p:spTree>
    <p:extLst>
      <p:ext uri="{BB962C8B-B14F-4D97-AF65-F5344CB8AC3E}">
        <p14:creationId xmlns:p14="http://schemas.microsoft.com/office/powerpoint/2010/main" val="1963363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917" y="113211"/>
            <a:ext cx="6818812" cy="6818812"/>
          </a:xfrm>
        </p:spPr>
      </p:pic>
    </p:spTree>
    <p:extLst>
      <p:ext uri="{BB962C8B-B14F-4D97-AF65-F5344CB8AC3E}">
        <p14:creationId xmlns:p14="http://schemas.microsoft.com/office/powerpoint/2010/main" val="1259315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296" y="165463"/>
            <a:ext cx="5094491" cy="6011500"/>
          </a:xfrm>
        </p:spPr>
      </p:pic>
    </p:spTree>
    <p:extLst>
      <p:ext uri="{BB962C8B-B14F-4D97-AF65-F5344CB8AC3E}">
        <p14:creationId xmlns:p14="http://schemas.microsoft.com/office/powerpoint/2010/main" val="3985937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050" y="0"/>
            <a:ext cx="6336130" cy="6775269"/>
          </a:xfrm>
        </p:spPr>
      </p:pic>
    </p:spTree>
    <p:extLst>
      <p:ext uri="{BB962C8B-B14F-4D97-AF65-F5344CB8AC3E}">
        <p14:creationId xmlns:p14="http://schemas.microsoft.com/office/powerpoint/2010/main" val="1102678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042" y="566056"/>
            <a:ext cx="6514885" cy="6291943"/>
          </a:xfrm>
        </p:spPr>
      </p:pic>
    </p:spTree>
    <p:extLst>
      <p:ext uri="{BB962C8B-B14F-4D97-AF65-F5344CB8AC3E}">
        <p14:creationId xmlns:p14="http://schemas.microsoft.com/office/powerpoint/2010/main" val="1169991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552" y="452846"/>
            <a:ext cx="6405154" cy="6405154"/>
          </a:xfrm>
        </p:spPr>
      </p:pic>
    </p:spTree>
    <p:extLst>
      <p:ext uri="{BB962C8B-B14F-4D97-AF65-F5344CB8AC3E}">
        <p14:creationId xmlns:p14="http://schemas.microsoft.com/office/powerpoint/2010/main" val="2623162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269" y="287382"/>
            <a:ext cx="6871062" cy="6570617"/>
          </a:xfrm>
        </p:spPr>
      </p:pic>
    </p:spTree>
    <p:extLst>
      <p:ext uri="{BB962C8B-B14F-4D97-AF65-F5344CB8AC3E}">
        <p14:creationId xmlns:p14="http://schemas.microsoft.com/office/powerpoint/2010/main" val="1692679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422" y="0"/>
            <a:ext cx="7688036" cy="6858000"/>
          </a:xfrm>
        </p:spPr>
      </p:pic>
    </p:spTree>
    <p:extLst>
      <p:ext uri="{BB962C8B-B14F-4D97-AF65-F5344CB8AC3E}">
        <p14:creationId xmlns:p14="http://schemas.microsoft.com/office/powerpoint/2010/main" val="657964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108" y="-60960"/>
            <a:ext cx="8148077" cy="6918960"/>
          </a:xfrm>
        </p:spPr>
      </p:pic>
    </p:spTree>
    <p:extLst>
      <p:ext uri="{BB962C8B-B14F-4D97-AF65-F5344CB8AC3E}">
        <p14:creationId xmlns:p14="http://schemas.microsoft.com/office/powerpoint/2010/main" val="3851410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410" y="0"/>
            <a:ext cx="3853962" cy="6858000"/>
          </a:xfrm>
        </p:spPr>
      </p:pic>
    </p:spTree>
    <p:extLst>
      <p:ext uri="{BB962C8B-B14F-4D97-AF65-F5344CB8AC3E}">
        <p14:creationId xmlns:p14="http://schemas.microsoft.com/office/powerpoint/2010/main" val="345211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11" y="775063"/>
            <a:ext cx="7168908" cy="5947954"/>
          </a:xfrm>
        </p:spPr>
      </p:pic>
    </p:spTree>
    <p:extLst>
      <p:ext uri="{BB962C8B-B14F-4D97-AF65-F5344CB8AC3E}">
        <p14:creationId xmlns:p14="http://schemas.microsoft.com/office/powerpoint/2010/main" val="1093322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463" y="487680"/>
            <a:ext cx="6419134" cy="6370320"/>
          </a:xfrm>
        </p:spPr>
      </p:pic>
    </p:spTree>
    <p:extLst>
      <p:ext uri="{BB962C8B-B14F-4D97-AF65-F5344CB8AC3E}">
        <p14:creationId xmlns:p14="http://schemas.microsoft.com/office/powerpoint/2010/main" val="4260074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660" y="627017"/>
            <a:ext cx="6353773" cy="7942217"/>
          </a:xfrm>
        </p:spPr>
      </p:pic>
    </p:spTree>
    <p:extLst>
      <p:ext uri="{BB962C8B-B14F-4D97-AF65-F5344CB8AC3E}">
        <p14:creationId xmlns:p14="http://schemas.microsoft.com/office/powerpoint/2010/main" val="3345108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591" y="139337"/>
            <a:ext cx="6568849" cy="6568849"/>
          </a:xfrm>
        </p:spPr>
      </p:pic>
    </p:spTree>
    <p:extLst>
      <p:ext uri="{BB962C8B-B14F-4D97-AF65-F5344CB8AC3E}">
        <p14:creationId xmlns:p14="http://schemas.microsoft.com/office/powerpoint/2010/main" val="712031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294" y="191588"/>
            <a:ext cx="6540137" cy="6540137"/>
          </a:xfrm>
        </p:spPr>
      </p:pic>
    </p:spTree>
    <p:extLst>
      <p:ext uri="{BB962C8B-B14F-4D97-AF65-F5344CB8AC3E}">
        <p14:creationId xmlns:p14="http://schemas.microsoft.com/office/powerpoint/2010/main" val="2027825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604" y="365125"/>
            <a:ext cx="6380415" cy="6418852"/>
          </a:xfrm>
        </p:spPr>
      </p:pic>
    </p:spTree>
    <p:extLst>
      <p:ext uri="{BB962C8B-B14F-4D97-AF65-F5344CB8AC3E}">
        <p14:creationId xmlns:p14="http://schemas.microsoft.com/office/powerpoint/2010/main" val="1922785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624" y="156754"/>
            <a:ext cx="6040206" cy="6879772"/>
          </a:xfrm>
        </p:spPr>
      </p:pic>
    </p:spTree>
    <p:extLst>
      <p:ext uri="{BB962C8B-B14F-4D97-AF65-F5344CB8AC3E}">
        <p14:creationId xmlns:p14="http://schemas.microsoft.com/office/powerpoint/2010/main" val="2949882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3732" y="69033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339" y="296091"/>
            <a:ext cx="8979736" cy="6248400"/>
          </a:xfrm>
        </p:spPr>
      </p:pic>
    </p:spTree>
    <p:extLst>
      <p:ext uri="{BB962C8B-B14F-4D97-AF65-F5344CB8AC3E}">
        <p14:creationId xmlns:p14="http://schemas.microsoft.com/office/powerpoint/2010/main" val="1233007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648700" cy="6648700"/>
          </a:xfrm>
        </p:spPr>
      </p:pic>
    </p:spTree>
    <p:extLst>
      <p:ext uri="{BB962C8B-B14F-4D97-AF65-F5344CB8AC3E}">
        <p14:creationId xmlns:p14="http://schemas.microsoft.com/office/powerpoint/2010/main" val="686803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856" y="365125"/>
            <a:ext cx="5147469" cy="6176963"/>
          </a:xfrm>
        </p:spPr>
      </p:pic>
    </p:spTree>
    <p:extLst>
      <p:ext uri="{BB962C8B-B14F-4D97-AF65-F5344CB8AC3E}">
        <p14:creationId xmlns:p14="http://schemas.microsoft.com/office/powerpoint/2010/main" val="664946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640" y="0"/>
            <a:ext cx="6183731" cy="6757851"/>
          </a:xfrm>
        </p:spPr>
      </p:pic>
    </p:spTree>
    <p:extLst>
      <p:ext uri="{BB962C8B-B14F-4D97-AF65-F5344CB8AC3E}">
        <p14:creationId xmlns:p14="http://schemas.microsoft.com/office/powerpoint/2010/main" val="365157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336" y="0"/>
            <a:ext cx="4657787" cy="7367451"/>
          </a:xfrm>
        </p:spPr>
      </p:pic>
    </p:spTree>
    <p:extLst>
      <p:ext uri="{BB962C8B-B14F-4D97-AF65-F5344CB8AC3E}">
        <p14:creationId xmlns:p14="http://schemas.microsoft.com/office/powerpoint/2010/main" val="2964482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670" y="0"/>
            <a:ext cx="6050432" cy="6176963"/>
          </a:xfrm>
        </p:spPr>
      </p:pic>
    </p:spTree>
    <p:extLst>
      <p:ext uri="{BB962C8B-B14F-4D97-AF65-F5344CB8AC3E}">
        <p14:creationId xmlns:p14="http://schemas.microsoft.com/office/powerpoint/2010/main" val="4216780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209" y="104503"/>
            <a:ext cx="6644640" cy="6644640"/>
          </a:xfrm>
        </p:spPr>
      </p:pic>
    </p:spTree>
    <p:extLst>
      <p:ext uri="{BB962C8B-B14F-4D97-AF65-F5344CB8AC3E}">
        <p14:creationId xmlns:p14="http://schemas.microsoft.com/office/powerpoint/2010/main" val="3235746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516" y="0"/>
            <a:ext cx="5464968" cy="685800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0300" y="5460819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65" y="5700780"/>
            <a:ext cx="1805564" cy="1022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489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N°210</dc:title>
  <dc:creator>BEYAERT Jean-Louis</dc:creator>
  <cp:lastModifiedBy>user</cp:lastModifiedBy>
  <cp:revision>7</cp:revision>
  <dcterms:created xsi:type="dcterms:W3CDTF">2026-05-06T18:05:11Z</dcterms:created>
  <dcterms:modified xsi:type="dcterms:W3CDTF">2026-05-07T06:01:19Z</dcterms:modified>
  <cp:contentStatus/>
</cp:coreProperties>
</file>