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56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32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32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57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15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04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58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1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231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73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209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57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89F22-84E4-434D-B9F4-6CF4F318B552}" type="datetimeFigureOut">
              <a:rPr lang="fr-FR" smtClean="0"/>
              <a:t>03/05/2026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42700-55AB-4438-8ABE-6C66DC350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0784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746" y="1153885"/>
            <a:ext cx="3386414" cy="5704115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3959" y="4685212"/>
            <a:ext cx="1359682" cy="21727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28800" y="583474"/>
            <a:ext cx="81361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N°209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0050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52" y="-108362"/>
            <a:ext cx="7023949" cy="6861859"/>
          </a:xfrm>
        </p:spPr>
      </p:pic>
    </p:spTree>
    <p:extLst>
      <p:ext uri="{BB962C8B-B14F-4D97-AF65-F5344CB8AC3E}">
        <p14:creationId xmlns:p14="http://schemas.microsoft.com/office/powerpoint/2010/main" val="61372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22" y="-89081"/>
            <a:ext cx="7058182" cy="6947081"/>
          </a:xfrm>
        </p:spPr>
      </p:pic>
    </p:spTree>
    <p:extLst>
      <p:ext uri="{BB962C8B-B14F-4D97-AF65-F5344CB8AC3E}">
        <p14:creationId xmlns:p14="http://schemas.microsoft.com/office/powerpoint/2010/main" val="285725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691" y="0"/>
            <a:ext cx="5864440" cy="6757851"/>
          </a:xfrm>
        </p:spPr>
      </p:pic>
    </p:spTree>
    <p:extLst>
      <p:ext uri="{BB962C8B-B14F-4D97-AF65-F5344CB8AC3E}">
        <p14:creationId xmlns:p14="http://schemas.microsoft.com/office/powerpoint/2010/main" val="223686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421" y="-879566"/>
            <a:ext cx="6812739" cy="6741774"/>
          </a:xfrm>
        </p:spPr>
      </p:pic>
      <p:sp>
        <p:nvSpPr>
          <p:cNvPr id="5" name="Rectangle 4"/>
          <p:cNvSpPr/>
          <p:nvPr/>
        </p:nvSpPr>
        <p:spPr>
          <a:xfrm>
            <a:off x="1881052" y="5947954"/>
            <a:ext cx="68969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JULIUS AMERICUS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065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" y="-388696"/>
            <a:ext cx="4728754" cy="8393538"/>
          </a:xfrm>
        </p:spPr>
      </p:pic>
    </p:spTree>
    <p:extLst>
      <p:ext uri="{BB962C8B-B14F-4D97-AF65-F5344CB8AC3E}">
        <p14:creationId xmlns:p14="http://schemas.microsoft.com/office/powerpoint/2010/main" val="324492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4164"/>
            <a:ext cx="9504548" cy="6305229"/>
          </a:xfrm>
        </p:spPr>
      </p:pic>
    </p:spTree>
    <p:extLst>
      <p:ext uri="{BB962C8B-B14F-4D97-AF65-F5344CB8AC3E}">
        <p14:creationId xmlns:p14="http://schemas.microsoft.com/office/powerpoint/2010/main" val="382431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838" y="0"/>
            <a:ext cx="6932023" cy="6932023"/>
          </a:xfrm>
        </p:spPr>
      </p:pic>
    </p:spTree>
    <p:extLst>
      <p:ext uri="{BB962C8B-B14F-4D97-AF65-F5344CB8AC3E}">
        <p14:creationId xmlns:p14="http://schemas.microsoft.com/office/powerpoint/2010/main" val="34770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560" y="69668"/>
            <a:ext cx="5122187" cy="7245531"/>
          </a:xfrm>
        </p:spPr>
      </p:pic>
    </p:spTree>
    <p:extLst>
      <p:ext uri="{BB962C8B-B14F-4D97-AF65-F5344CB8AC3E}">
        <p14:creationId xmlns:p14="http://schemas.microsoft.com/office/powerpoint/2010/main" val="81225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654799" cy="6858000"/>
          </a:xfrm>
        </p:spPr>
      </p:pic>
    </p:spTree>
    <p:extLst>
      <p:ext uri="{BB962C8B-B14F-4D97-AF65-F5344CB8AC3E}">
        <p14:creationId xmlns:p14="http://schemas.microsoft.com/office/powerpoint/2010/main" val="378684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65125"/>
            <a:ext cx="8070855" cy="6418852"/>
          </a:xfrm>
        </p:spPr>
      </p:pic>
    </p:spTree>
    <p:extLst>
      <p:ext uri="{BB962C8B-B14F-4D97-AF65-F5344CB8AC3E}">
        <p14:creationId xmlns:p14="http://schemas.microsoft.com/office/powerpoint/2010/main" val="287755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55" y="505097"/>
            <a:ext cx="9027536" cy="6220537"/>
          </a:xfrm>
        </p:spPr>
      </p:pic>
    </p:spTree>
    <p:extLst>
      <p:ext uri="{BB962C8B-B14F-4D97-AF65-F5344CB8AC3E}">
        <p14:creationId xmlns:p14="http://schemas.microsoft.com/office/powerpoint/2010/main" val="389805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25702" cy="6858000"/>
          </a:xfrm>
        </p:spPr>
      </p:pic>
    </p:spTree>
    <p:extLst>
      <p:ext uri="{BB962C8B-B14F-4D97-AF65-F5344CB8AC3E}">
        <p14:creationId xmlns:p14="http://schemas.microsoft.com/office/powerpoint/2010/main" val="33134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294" y="191588"/>
            <a:ext cx="6613865" cy="6613865"/>
          </a:xfrm>
        </p:spPr>
      </p:pic>
    </p:spTree>
    <p:extLst>
      <p:ext uri="{BB962C8B-B14F-4D97-AF65-F5344CB8AC3E}">
        <p14:creationId xmlns:p14="http://schemas.microsoft.com/office/powerpoint/2010/main" val="3834748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61" y="548640"/>
            <a:ext cx="8348225" cy="6261168"/>
          </a:xfrm>
        </p:spPr>
      </p:pic>
    </p:spTree>
    <p:extLst>
      <p:ext uri="{BB962C8B-B14F-4D97-AF65-F5344CB8AC3E}">
        <p14:creationId xmlns:p14="http://schemas.microsoft.com/office/powerpoint/2010/main" val="49526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854327" cy="6928199"/>
          </a:xfrm>
        </p:spPr>
      </p:pic>
    </p:spTree>
    <p:extLst>
      <p:ext uri="{BB962C8B-B14F-4D97-AF65-F5344CB8AC3E}">
        <p14:creationId xmlns:p14="http://schemas.microsoft.com/office/powerpoint/2010/main" val="320946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486" y="69668"/>
            <a:ext cx="7423347" cy="6724047"/>
          </a:xfrm>
        </p:spPr>
      </p:pic>
    </p:spTree>
    <p:extLst>
      <p:ext uri="{BB962C8B-B14F-4D97-AF65-F5344CB8AC3E}">
        <p14:creationId xmlns:p14="http://schemas.microsoft.com/office/powerpoint/2010/main" val="394707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111" y="60960"/>
            <a:ext cx="4531360" cy="6797040"/>
          </a:xfrm>
        </p:spPr>
      </p:pic>
    </p:spTree>
    <p:extLst>
      <p:ext uri="{BB962C8B-B14F-4D97-AF65-F5344CB8AC3E}">
        <p14:creationId xmlns:p14="http://schemas.microsoft.com/office/powerpoint/2010/main" val="252125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485" y="0"/>
            <a:ext cx="6277865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88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997" y="0"/>
            <a:ext cx="7454672" cy="6877637"/>
          </a:xfrm>
        </p:spPr>
      </p:pic>
    </p:spTree>
    <p:extLst>
      <p:ext uri="{BB962C8B-B14F-4D97-AF65-F5344CB8AC3E}">
        <p14:creationId xmlns:p14="http://schemas.microsoft.com/office/powerpoint/2010/main" val="32015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226" y="0"/>
            <a:ext cx="6928774" cy="6665323"/>
          </a:xfrm>
        </p:spPr>
      </p:pic>
    </p:spTree>
    <p:extLst>
      <p:ext uri="{BB962C8B-B14F-4D97-AF65-F5344CB8AC3E}">
        <p14:creationId xmlns:p14="http://schemas.microsoft.com/office/powerpoint/2010/main" val="203680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46" y="108562"/>
            <a:ext cx="4545874" cy="6818811"/>
          </a:xfrm>
        </p:spPr>
      </p:pic>
    </p:spTree>
    <p:extLst>
      <p:ext uri="{BB962C8B-B14F-4D97-AF65-F5344CB8AC3E}">
        <p14:creationId xmlns:p14="http://schemas.microsoft.com/office/powerpoint/2010/main" val="392304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94" y="571589"/>
            <a:ext cx="8734484" cy="5794375"/>
          </a:xfrm>
        </p:spPr>
      </p:pic>
    </p:spTree>
    <p:extLst>
      <p:ext uri="{BB962C8B-B14F-4D97-AF65-F5344CB8AC3E}">
        <p14:creationId xmlns:p14="http://schemas.microsoft.com/office/powerpoint/2010/main" val="1442346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527" y="-95794"/>
            <a:ext cx="6456438" cy="6836228"/>
          </a:xfrm>
        </p:spPr>
      </p:pic>
    </p:spTree>
    <p:extLst>
      <p:ext uri="{BB962C8B-B14F-4D97-AF65-F5344CB8AC3E}">
        <p14:creationId xmlns:p14="http://schemas.microsoft.com/office/powerpoint/2010/main" val="1123032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6988285" cy="6749143"/>
          </a:xfrm>
        </p:spPr>
      </p:pic>
    </p:spTree>
    <p:extLst>
      <p:ext uri="{BB962C8B-B14F-4D97-AF65-F5344CB8AC3E}">
        <p14:creationId xmlns:p14="http://schemas.microsoft.com/office/powerpoint/2010/main" val="72819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132" y="87086"/>
            <a:ext cx="5092594" cy="6796580"/>
          </a:xfrm>
        </p:spPr>
      </p:pic>
    </p:spTree>
    <p:extLst>
      <p:ext uri="{BB962C8B-B14F-4D97-AF65-F5344CB8AC3E}">
        <p14:creationId xmlns:p14="http://schemas.microsoft.com/office/powerpoint/2010/main" val="362703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173" y="-78378"/>
            <a:ext cx="7622701" cy="6759245"/>
          </a:xfrm>
        </p:spPr>
      </p:pic>
    </p:spTree>
    <p:extLst>
      <p:ext uri="{BB962C8B-B14F-4D97-AF65-F5344CB8AC3E}">
        <p14:creationId xmlns:p14="http://schemas.microsoft.com/office/powerpoint/2010/main" val="17997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6693391" cy="6964223"/>
          </a:xfrm>
        </p:spPr>
      </p:pic>
    </p:spTree>
    <p:extLst>
      <p:ext uri="{BB962C8B-B14F-4D97-AF65-F5344CB8AC3E}">
        <p14:creationId xmlns:p14="http://schemas.microsoft.com/office/powerpoint/2010/main" val="402928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74765"/>
            <a:ext cx="9419842" cy="5949973"/>
          </a:xfrm>
        </p:spPr>
      </p:pic>
    </p:spTree>
    <p:extLst>
      <p:ext uri="{BB962C8B-B14F-4D97-AF65-F5344CB8AC3E}">
        <p14:creationId xmlns:p14="http://schemas.microsoft.com/office/powerpoint/2010/main" val="102710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7" y="52016"/>
            <a:ext cx="5390606" cy="6886205"/>
          </a:xfrm>
        </p:spPr>
      </p:pic>
    </p:spTree>
    <p:extLst>
      <p:ext uri="{BB962C8B-B14F-4D97-AF65-F5344CB8AC3E}">
        <p14:creationId xmlns:p14="http://schemas.microsoft.com/office/powerpoint/2010/main" val="241704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181" y="234496"/>
            <a:ext cx="7206116" cy="6546574"/>
          </a:xfrm>
        </p:spPr>
      </p:pic>
    </p:spTree>
    <p:extLst>
      <p:ext uri="{BB962C8B-B14F-4D97-AF65-F5344CB8AC3E}">
        <p14:creationId xmlns:p14="http://schemas.microsoft.com/office/powerpoint/2010/main" val="855692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20" y="1045028"/>
            <a:ext cx="11003780" cy="5661365"/>
          </a:xfrm>
        </p:spPr>
      </p:pic>
    </p:spTree>
    <p:extLst>
      <p:ext uri="{BB962C8B-B14F-4D97-AF65-F5344CB8AC3E}">
        <p14:creationId xmlns:p14="http://schemas.microsoft.com/office/powerpoint/2010/main" val="389130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930" y="-1434447"/>
            <a:ext cx="4850675" cy="10512874"/>
          </a:xfrm>
        </p:spPr>
      </p:pic>
    </p:spTree>
    <p:extLst>
      <p:ext uri="{BB962C8B-B14F-4D97-AF65-F5344CB8AC3E}">
        <p14:creationId xmlns:p14="http://schemas.microsoft.com/office/powerpoint/2010/main" val="296471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57" y="-2924855"/>
            <a:ext cx="9231086" cy="9231086"/>
          </a:xfrm>
        </p:spPr>
      </p:pic>
    </p:spTree>
    <p:extLst>
      <p:ext uri="{BB962C8B-B14F-4D97-AF65-F5344CB8AC3E}">
        <p14:creationId xmlns:p14="http://schemas.microsoft.com/office/powerpoint/2010/main" val="331009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30" y="22383"/>
            <a:ext cx="5186399" cy="7336360"/>
          </a:xfrm>
        </p:spPr>
      </p:pic>
    </p:spTree>
    <p:extLst>
      <p:ext uri="{BB962C8B-B14F-4D97-AF65-F5344CB8AC3E}">
        <p14:creationId xmlns:p14="http://schemas.microsoft.com/office/powerpoint/2010/main" val="313265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70" y="-942660"/>
            <a:ext cx="4866059" cy="8649745"/>
          </a:xfrm>
        </p:spPr>
      </p:pic>
    </p:spTree>
    <p:extLst>
      <p:ext uri="{BB962C8B-B14F-4D97-AF65-F5344CB8AC3E}">
        <p14:creationId xmlns:p14="http://schemas.microsoft.com/office/powerpoint/2010/main" val="249406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3" y="0"/>
            <a:ext cx="5736487" cy="6815628"/>
          </a:xfrm>
        </p:spPr>
      </p:pic>
    </p:spTree>
    <p:extLst>
      <p:ext uri="{BB962C8B-B14F-4D97-AF65-F5344CB8AC3E}">
        <p14:creationId xmlns:p14="http://schemas.microsoft.com/office/powerpoint/2010/main" val="6087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11" y="0"/>
            <a:ext cx="6415471" cy="6957278"/>
          </a:xfrm>
        </p:spPr>
      </p:pic>
    </p:spTree>
    <p:extLst>
      <p:ext uri="{BB962C8B-B14F-4D97-AF65-F5344CB8AC3E}">
        <p14:creationId xmlns:p14="http://schemas.microsoft.com/office/powerpoint/2010/main" val="364927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7100833" cy="7276329"/>
          </a:xfrm>
        </p:spPr>
      </p:pic>
    </p:spTree>
    <p:extLst>
      <p:ext uri="{BB962C8B-B14F-4D97-AF65-F5344CB8AC3E}">
        <p14:creationId xmlns:p14="http://schemas.microsoft.com/office/powerpoint/2010/main" val="241179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893960" cy="7367451"/>
          </a:xfrm>
        </p:spPr>
      </p:pic>
    </p:spTree>
    <p:extLst>
      <p:ext uri="{BB962C8B-B14F-4D97-AF65-F5344CB8AC3E}">
        <p14:creationId xmlns:p14="http://schemas.microsoft.com/office/powerpoint/2010/main" val="32957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103" y="0"/>
            <a:ext cx="5277061" cy="6858000"/>
          </a:xfrm>
        </p:spPr>
      </p:pic>
    </p:spTree>
    <p:extLst>
      <p:ext uri="{BB962C8B-B14F-4D97-AF65-F5344CB8AC3E}">
        <p14:creationId xmlns:p14="http://schemas.microsoft.com/office/powerpoint/2010/main" val="64398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028" y="0"/>
            <a:ext cx="6736800" cy="6839261"/>
          </a:xfrm>
        </p:spPr>
      </p:pic>
    </p:spTree>
    <p:extLst>
      <p:ext uri="{BB962C8B-B14F-4D97-AF65-F5344CB8AC3E}">
        <p14:creationId xmlns:p14="http://schemas.microsoft.com/office/powerpoint/2010/main" val="246798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967" y="0"/>
            <a:ext cx="7135748" cy="6796597"/>
          </a:xfrm>
        </p:spPr>
      </p:pic>
    </p:spTree>
    <p:extLst>
      <p:ext uri="{BB962C8B-B14F-4D97-AF65-F5344CB8AC3E}">
        <p14:creationId xmlns:p14="http://schemas.microsoft.com/office/powerpoint/2010/main" val="141099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474" y="0"/>
            <a:ext cx="5301920" cy="6904592"/>
          </a:xfrm>
        </p:spPr>
      </p:pic>
    </p:spTree>
    <p:extLst>
      <p:ext uri="{BB962C8B-B14F-4D97-AF65-F5344CB8AC3E}">
        <p14:creationId xmlns:p14="http://schemas.microsoft.com/office/powerpoint/2010/main" val="153498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40288" cy="6840288"/>
          </a:xfrm>
        </p:spPr>
      </p:pic>
    </p:spTree>
    <p:extLst>
      <p:ext uri="{BB962C8B-B14F-4D97-AF65-F5344CB8AC3E}">
        <p14:creationId xmlns:p14="http://schemas.microsoft.com/office/powerpoint/2010/main" val="404795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1" y="0"/>
            <a:ext cx="6757330" cy="7154820"/>
          </a:xfrm>
        </p:spPr>
      </p:pic>
    </p:spTree>
    <p:extLst>
      <p:ext uri="{BB962C8B-B14F-4D97-AF65-F5344CB8AC3E}">
        <p14:creationId xmlns:p14="http://schemas.microsoft.com/office/powerpoint/2010/main" val="136495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099" y="-87086"/>
            <a:ext cx="4820911" cy="6846265"/>
          </a:xfrm>
        </p:spPr>
      </p:pic>
    </p:spTree>
    <p:extLst>
      <p:ext uri="{BB962C8B-B14F-4D97-AF65-F5344CB8AC3E}">
        <p14:creationId xmlns:p14="http://schemas.microsoft.com/office/powerpoint/2010/main" val="317055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330" y="200296"/>
            <a:ext cx="7569676" cy="6671579"/>
          </a:xfrm>
        </p:spPr>
      </p:pic>
    </p:spTree>
    <p:extLst>
      <p:ext uri="{BB962C8B-B14F-4D97-AF65-F5344CB8AC3E}">
        <p14:creationId xmlns:p14="http://schemas.microsoft.com/office/powerpoint/2010/main" val="180257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36" y="-69670"/>
            <a:ext cx="6927669" cy="6927669"/>
          </a:xfrm>
        </p:spPr>
      </p:pic>
    </p:spTree>
    <p:extLst>
      <p:ext uri="{BB962C8B-B14F-4D97-AF65-F5344CB8AC3E}">
        <p14:creationId xmlns:p14="http://schemas.microsoft.com/office/powerpoint/2010/main" val="106729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072" y="-60960"/>
            <a:ext cx="6635194" cy="704523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720" y="5064170"/>
            <a:ext cx="2391998" cy="12699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3" y="5699120"/>
            <a:ext cx="1890243" cy="107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0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7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N°209</dc:title>
  <dc:creator>BEYAERT Jean-Llouis</dc:creator>
  <cp:lastModifiedBy>user</cp:lastModifiedBy>
  <cp:revision>6</cp:revision>
  <dcterms:created xsi:type="dcterms:W3CDTF">2026-05-03T18:40:20Z</dcterms:created>
  <dcterms:modified xsi:type="dcterms:W3CDTF">2026-05-03T19:31:16Z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