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320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96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909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881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09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167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5680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311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530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544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374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A63F8-F4FD-4044-901F-1F63A276D9F0}" type="datetimeFigureOut">
              <a:rPr lang="fr-FR" smtClean="0"/>
              <a:t>15/05/2026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3A30-163C-42C9-8E0B-3BEFDFDFD1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58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91" y="0"/>
            <a:ext cx="7997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97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06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04932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20" y="-209006"/>
            <a:ext cx="6935932" cy="6858000"/>
          </a:xfrm>
        </p:spPr>
      </p:pic>
    </p:spTree>
    <p:extLst>
      <p:ext uri="{BB962C8B-B14F-4D97-AF65-F5344CB8AC3E}">
        <p14:creationId xmlns:p14="http://schemas.microsoft.com/office/powerpoint/2010/main" val="3377554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37" y="0"/>
            <a:ext cx="6935932" cy="6858000"/>
          </a:xfrm>
        </p:spPr>
      </p:pic>
    </p:spTree>
    <p:extLst>
      <p:ext uri="{BB962C8B-B14F-4D97-AF65-F5344CB8AC3E}">
        <p14:creationId xmlns:p14="http://schemas.microsoft.com/office/powerpoint/2010/main" val="223215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37" y="0"/>
            <a:ext cx="6935932" cy="6858000"/>
          </a:xfrm>
        </p:spPr>
      </p:pic>
    </p:spTree>
    <p:extLst>
      <p:ext uri="{BB962C8B-B14F-4D97-AF65-F5344CB8AC3E}">
        <p14:creationId xmlns:p14="http://schemas.microsoft.com/office/powerpoint/2010/main" val="3645217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33" y="-1"/>
            <a:ext cx="6935933" cy="6858001"/>
          </a:xfrm>
        </p:spPr>
      </p:pic>
    </p:spTree>
    <p:extLst>
      <p:ext uri="{BB962C8B-B14F-4D97-AF65-F5344CB8AC3E}">
        <p14:creationId xmlns:p14="http://schemas.microsoft.com/office/powerpoint/2010/main" val="1670266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95" y="69668"/>
            <a:ext cx="5159312" cy="6461761"/>
          </a:xfrm>
        </p:spPr>
      </p:pic>
    </p:spTree>
    <p:extLst>
      <p:ext uri="{BB962C8B-B14F-4D97-AF65-F5344CB8AC3E}">
        <p14:creationId xmlns:p14="http://schemas.microsoft.com/office/powerpoint/2010/main" val="2720952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37" y="78377"/>
            <a:ext cx="8112766" cy="6604300"/>
          </a:xfrm>
        </p:spPr>
      </p:pic>
    </p:spTree>
    <p:extLst>
      <p:ext uri="{BB962C8B-B14F-4D97-AF65-F5344CB8AC3E}">
        <p14:creationId xmlns:p14="http://schemas.microsoft.com/office/powerpoint/2010/main" val="2336592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31" y="-121920"/>
            <a:ext cx="6869876" cy="6792686"/>
          </a:xfrm>
        </p:spPr>
      </p:pic>
    </p:spTree>
    <p:extLst>
      <p:ext uri="{BB962C8B-B14F-4D97-AF65-F5344CB8AC3E}">
        <p14:creationId xmlns:p14="http://schemas.microsoft.com/office/powerpoint/2010/main" val="1538194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37" y="0"/>
            <a:ext cx="6817030" cy="6740434"/>
          </a:xfrm>
        </p:spPr>
      </p:pic>
    </p:spTree>
    <p:extLst>
      <p:ext uri="{BB962C8B-B14F-4D97-AF65-F5344CB8AC3E}">
        <p14:creationId xmlns:p14="http://schemas.microsoft.com/office/powerpoint/2010/main" val="1137439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47" y="0"/>
            <a:ext cx="7833915" cy="7063726"/>
          </a:xfrm>
        </p:spPr>
      </p:pic>
    </p:spTree>
    <p:extLst>
      <p:ext uri="{BB962C8B-B14F-4D97-AF65-F5344CB8AC3E}">
        <p14:creationId xmlns:p14="http://schemas.microsoft.com/office/powerpoint/2010/main" val="652216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05" y="-45108"/>
            <a:ext cx="6981552" cy="6903108"/>
          </a:xfrm>
        </p:spPr>
      </p:pic>
    </p:spTree>
    <p:extLst>
      <p:ext uri="{BB962C8B-B14F-4D97-AF65-F5344CB8AC3E}">
        <p14:creationId xmlns:p14="http://schemas.microsoft.com/office/powerpoint/2010/main" val="4209060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86" y="0"/>
            <a:ext cx="7632506" cy="6882119"/>
          </a:xfrm>
        </p:spPr>
      </p:pic>
    </p:spTree>
    <p:extLst>
      <p:ext uri="{BB962C8B-B14F-4D97-AF65-F5344CB8AC3E}">
        <p14:creationId xmlns:p14="http://schemas.microsoft.com/office/powerpoint/2010/main" val="1353253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0" y="-78377"/>
            <a:ext cx="5596332" cy="6809227"/>
          </a:xfrm>
        </p:spPr>
      </p:pic>
    </p:spTree>
    <p:extLst>
      <p:ext uri="{BB962C8B-B14F-4D97-AF65-F5344CB8AC3E}">
        <p14:creationId xmlns:p14="http://schemas.microsoft.com/office/powerpoint/2010/main" val="2010581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932" y="0"/>
            <a:ext cx="7940508" cy="6809199"/>
          </a:xfrm>
        </p:spPr>
      </p:pic>
    </p:spTree>
    <p:extLst>
      <p:ext uri="{BB962C8B-B14F-4D97-AF65-F5344CB8AC3E}">
        <p14:creationId xmlns:p14="http://schemas.microsoft.com/office/powerpoint/2010/main" val="265228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70" y="-95794"/>
            <a:ext cx="8236069" cy="7062651"/>
          </a:xfrm>
        </p:spPr>
      </p:pic>
    </p:spTree>
    <p:extLst>
      <p:ext uri="{BB962C8B-B14F-4D97-AF65-F5344CB8AC3E}">
        <p14:creationId xmlns:p14="http://schemas.microsoft.com/office/powerpoint/2010/main" val="3790925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75" y="0"/>
            <a:ext cx="8114205" cy="6958149"/>
          </a:xfrm>
        </p:spPr>
      </p:pic>
    </p:spTree>
    <p:extLst>
      <p:ext uri="{BB962C8B-B14F-4D97-AF65-F5344CB8AC3E}">
        <p14:creationId xmlns:p14="http://schemas.microsoft.com/office/powerpoint/2010/main" val="2428094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53" y="0"/>
            <a:ext cx="7895862" cy="6770914"/>
          </a:xfrm>
        </p:spPr>
      </p:pic>
    </p:spTree>
    <p:extLst>
      <p:ext uri="{BB962C8B-B14F-4D97-AF65-F5344CB8AC3E}">
        <p14:creationId xmlns:p14="http://schemas.microsoft.com/office/powerpoint/2010/main" val="4059727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58" y="-391885"/>
            <a:ext cx="8256883" cy="7080499"/>
          </a:xfrm>
        </p:spPr>
      </p:pic>
    </p:spTree>
    <p:extLst>
      <p:ext uri="{BB962C8B-B14F-4D97-AF65-F5344CB8AC3E}">
        <p14:creationId xmlns:p14="http://schemas.microsoft.com/office/powerpoint/2010/main" val="3539326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841" y="287383"/>
            <a:ext cx="7398245" cy="6344194"/>
          </a:xfrm>
        </p:spPr>
      </p:pic>
    </p:spTree>
    <p:extLst>
      <p:ext uri="{BB962C8B-B14F-4D97-AF65-F5344CB8AC3E}">
        <p14:creationId xmlns:p14="http://schemas.microsoft.com/office/powerpoint/2010/main" val="2153099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69" y="-85620"/>
            <a:ext cx="8097262" cy="6943620"/>
          </a:xfrm>
        </p:spPr>
      </p:pic>
    </p:spTree>
    <p:extLst>
      <p:ext uri="{BB962C8B-B14F-4D97-AF65-F5344CB8AC3E}">
        <p14:creationId xmlns:p14="http://schemas.microsoft.com/office/powerpoint/2010/main" val="4235705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51" y="0"/>
            <a:ext cx="5737859" cy="6858000"/>
          </a:xfrm>
        </p:spPr>
      </p:pic>
    </p:spTree>
    <p:extLst>
      <p:ext uri="{BB962C8B-B14F-4D97-AF65-F5344CB8AC3E}">
        <p14:creationId xmlns:p14="http://schemas.microsoft.com/office/powerpoint/2010/main" val="1792513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89" y="0"/>
            <a:ext cx="7275022" cy="7193280"/>
          </a:xfrm>
        </p:spPr>
      </p:pic>
    </p:spTree>
    <p:extLst>
      <p:ext uri="{BB962C8B-B14F-4D97-AF65-F5344CB8AC3E}">
        <p14:creationId xmlns:p14="http://schemas.microsoft.com/office/powerpoint/2010/main" val="3059157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06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814839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384" y="86140"/>
            <a:ext cx="7896965" cy="6771860"/>
          </a:xfrm>
        </p:spPr>
      </p:pic>
    </p:spTree>
    <p:extLst>
      <p:ext uri="{BB962C8B-B14F-4D97-AF65-F5344CB8AC3E}">
        <p14:creationId xmlns:p14="http://schemas.microsoft.com/office/powerpoint/2010/main" val="1924135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9" y="-78377"/>
            <a:ext cx="8184348" cy="7018299"/>
          </a:xfrm>
        </p:spPr>
      </p:pic>
    </p:spTree>
    <p:extLst>
      <p:ext uri="{BB962C8B-B14F-4D97-AF65-F5344CB8AC3E}">
        <p14:creationId xmlns:p14="http://schemas.microsoft.com/office/powerpoint/2010/main" val="2666120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53" y="0"/>
            <a:ext cx="7942494" cy="6757851"/>
          </a:xfrm>
        </p:spPr>
      </p:pic>
    </p:spTree>
    <p:extLst>
      <p:ext uri="{BB962C8B-B14F-4D97-AF65-F5344CB8AC3E}">
        <p14:creationId xmlns:p14="http://schemas.microsoft.com/office/powerpoint/2010/main" val="3135128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82" y="0"/>
            <a:ext cx="6004581" cy="6923314"/>
          </a:xfrm>
        </p:spPr>
      </p:pic>
    </p:spTree>
    <p:extLst>
      <p:ext uri="{BB962C8B-B14F-4D97-AF65-F5344CB8AC3E}">
        <p14:creationId xmlns:p14="http://schemas.microsoft.com/office/powerpoint/2010/main" val="2910995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55" y="-95795"/>
            <a:ext cx="7997417" cy="6858000"/>
          </a:xfrm>
        </p:spPr>
      </p:pic>
    </p:spTree>
    <p:extLst>
      <p:ext uri="{BB962C8B-B14F-4D97-AF65-F5344CB8AC3E}">
        <p14:creationId xmlns:p14="http://schemas.microsoft.com/office/powerpoint/2010/main" val="276930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91" y="121920"/>
            <a:ext cx="7780915" cy="6672344"/>
          </a:xfrm>
        </p:spPr>
      </p:pic>
    </p:spTree>
    <p:extLst>
      <p:ext uri="{BB962C8B-B14F-4D97-AF65-F5344CB8AC3E}">
        <p14:creationId xmlns:p14="http://schemas.microsoft.com/office/powerpoint/2010/main" val="2488405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99" y="0"/>
            <a:ext cx="6867530" cy="6880586"/>
          </a:xfrm>
        </p:spPr>
      </p:pic>
    </p:spTree>
    <p:extLst>
      <p:ext uri="{BB962C8B-B14F-4D97-AF65-F5344CB8AC3E}">
        <p14:creationId xmlns:p14="http://schemas.microsoft.com/office/powerpoint/2010/main" val="554702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" y="984069"/>
            <a:ext cx="11863499" cy="5381897"/>
          </a:xfrm>
        </p:spPr>
      </p:pic>
    </p:spTree>
    <p:extLst>
      <p:ext uri="{BB962C8B-B14F-4D97-AF65-F5344CB8AC3E}">
        <p14:creationId xmlns:p14="http://schemas.microsoft.com/office/powerpoint/2010/main" val="2655374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75" y="0"/>
            <a:ext cx="8097262" cy="6943620"/>
          </a:xfrm>
        </p:spPr>
      </p:pic>
    </p:spTree>
    <p:extLst>
      <p:ext uri="{BB962C8B-B14F-4D97-AF65-F5344CB8AC3E}">
        <p14:creationId xmlns:p14="http://schemas.microsoft.com/office/powerpoint/2010/main" val="847047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66" y="69669"/>
            <a:ext cx="8637239" cy="6788331"/>
          </a:xfrm>
        </p:spPr>
      </p:pic>
    </p:spTree>
    <p:extLst>
      <p:ext uri="{BB962C8B-B14F-4D97-AF65-F5344CB8AC3E}">
        <p14:creationId xmlns:p14="http://schemas.microsoft.com/office/powerpoint/2010/main" val="101835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46" y="-108024"/>
            <a:ext cx="8123388" cy="6966024"/>
          </a:xfrm>
        </p:spPr>
      </p:pic>
    </p:spTree>
    <p:extLst>
      <p:ext uri="{BB962C8B-B14F-4D97-AF65-F5344CB8AC3E}">
        <p14:creationId xmlns:p14="http://schemas.microsoft.com/office/powerpoint/2010/main" val="1838990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4" y="-110481"/>
            <a:ext cx="8045011" cy="6898813"/>
          </a:xfrm>
        </p:spPr>
      </p:pic>
    </p:spTree>
    <p:extLst>
      <p:ext uri="{BB962C8B-B14F-4D97-AF65-F5344CB8AC3E}">
        <p14:creationId xmlns:p14="http://schemas.microsoft.com/office/powerpoint/2010/main" val="3189769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9" y="0"/>
            <a:ext cx="7731502" cy="6629971"/>
          </a:xfrm>
        </p:spPr>
      </p:pic>
    </p:spTree>
    <p:extLst>
      <p:ext uri="{BB962C8B-B14F-4D97-AF65-F5344CB8AC3E}">
        <p14:creationId xmlns:p14="http://schemas.microsoft.com/office/powerpoint/2010/main" val="2376006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61" y="-104502"/>
            <a:ext cx="8001468" cy="6861474"/>
          </a:xfrm>
        </p:spPr>
      </p:pic>
    </p:spTree>
    <p:extLst>
      <p:ext uri="{BB962C8B-B14F-4D97-AF65-F5344CB8AC3E}">
        <p14:creationId xmlns:p14="http://schemas.microsoft.com/office/powerpoint/2010/main" val="3207403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76" y="130628"/>
            <a:ext cx="5376243" cy="6668209"/>
          </a:xfrm>
        </p:spPr>
      </p:pic>
    </p:spTree>
    <p:extLst>
      <p:ext uri="{BB962C8B-B14F-4D97-AF65-F5344CB8AC3E}">
        <p14:creationId xmlns:p14="http://schemas.microsoft.com/office/powerpoint/2010/main" val="4177168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15" y="0"/>
            <a:ext cx="7957925" cy="6824135"/>
          </a:xfrm>
        </p:spPr>
      </p:pic>
    </p:spTree>
    <p:extLst>
      <p:ext uri="{BB962C8B-B14F-4D97-AF65-F5344CB8AC3E}">
        <p14:creationId xmlns:p14="http://schemas.microsoft.com/office/powerpoint/2010/main" val="41439514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84" y="-33416"/>
            <a:ext cx="8036384" cy="6891416"/>
          </a:xfrm>
        </p:spPr>
      </p:pic>
    </p:spTree>
    <p:extLst>
      <p:ext uri="{BB962C8B-B14F-4D97-AF65-F5344CB8AC3E}">
        <p14:creationId xmlns:p14="http://schemas.microsoft.com/office/powerpoint/2010/main" val="3601266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09" y="0"/>
            <a:ext cx="8018885" cy="6876410"/>
          </a:xfrm>
        </p:spPr>
      </p:pic>
    </p:spTree>
    <p:extLst>
      <p:ext uri="{BB962C8B-B14F-4D97-AF65-F5344CB8AC3E}">
        <p14:creationId xmlns:p14="http://schemas.microsoft.com/office/powerpoint/2010/main" val="3439566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46" y="0"/>
            <a:ext cx="8036302" cy="6891345"/>
          </a:xfrm>
        </p:spPr>
      </p:pic>
    </p:spTree>
    <p:extLst>
      <p:ext uri="{BB962C8B-B14F-4D97-AF65-F5344CB8AC3E}">
        <p14:creationId xmlns:p14="http://schemas.microsoft.com/office/powerpoint/2010/main" val="544306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15" y="0"/>
            <a:ext cx="7984051" cy="6846539"/>
          </a:xfrm>
        </p:spPr>
      </p:pic>
    </p:spTree>
    <p:extLst>
      <p:ext uri="{BB962C8B-B14F-4D97-AF65-F5344CB8AC3E}">
        <p14:creationId xmlns:p14="http://schemas.microsoft.com/office/powerpoint/2010/main" val="1890955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75" y="0"/>
            <a:ext cx="8481391" cy="6705600"/>
          </a:xfrm>
        </p:spPr>
      </p:pic>
    </p:spTree>
    <p:extLst>
      <p:ext uri="{BB962C8B-B14F-4D97-AF65-F5344CB8AC3E}">
        <p14:creationId xmlns:p14="http://schemas.microsoft.com/office/powerpoint/2010/main" val="3649952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47" y="139338"/>
            <a:ext cx="7834929" cy="671866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340" y="5691186"/>
            <a:ext cx="1584996" cy="8414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4" y="5857535"/>
            <a:ext cx="1484709" cy="8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45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  <p:sndAc>
          <p:stSnd>
            <p:snd r:embed="rId2" name="Musique Humour 6 - Copie.wav"/>
          </p:stSnd>
        </p:sndAc>
      </p:transition>
    </mc:Choice>
    <mc:Fallback>
      <p:transition spd="slow">
        <p:fade/>
        <p:sndAc>
          <p:stSnd>
            <p:snd r:embed="rId2" name="Musique Humour 6 - Copi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34" y="0"/>
            <a:ext cx="6935932" cy="6858000"/>
          </a:xfrm>
        </p:spPr>
      </p:pic>
    </p:spTree>
    <p:extLst>
      <p:ext uri="{BB962C8B-B14F-4D97-AF65-F5344CB8AC3E}">
        <p14:creationId xmlns:p14="http://schemas.microsoft.com/office/powerpoint/2010/main" val="206010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11" y="365125"/>
            <a:ext cx="6551318" cy="6477708"/>
          </a:xfrm>
        </p:spPr>
      </p:pic>
    </p:spTree>
    <p:extLst>
      <p:ext uri="{BB962C8B-B14F-4D97-AF65-F5344CB8AC3E}">
        <p14:creationId xmlns:p14="http://schemas.microsoft.com/office/powerpoint/2010/main" val="4027842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237" y="-1"/>
            <a:ext cx="7046026" cy="6966857"/>
          </a:xfrm>
        </p:spPr>
      </p:pic>
    </p:spTree>
    <p:extLst>
      <p:ext uri="{BB962C8B-B14F-4D97-AF65-F5344CB8AC3E}">
        <p14:creationId xmlns:p14="http://schemas.microsoft.com/office/powerpoint/2010/main" val="816342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003" y="165462"/>
            <a:ext cx="8031043" cy="6692537"/>
          </a:xfrm>
        </p:spPr>
      </p:pic>
    </p:spTree>
    <p:extLst>
      <p:ext uri="{BB962C8B-B14F-4D97-AF65-F5344CB8AC3E}">
        <p14:creationId xmlns:p14="http://schemas.microsoft.com/office/powerpoint/2010/main" val="4289368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75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Office PowerPoint</Application>
  <PresentationFormat>Grand écran</PresentationFormat>
  <Paragraphs>0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Humour ch'ti N°137</dc:title>
  <dc:creator>BEYAERT Jean-Louis</dc:creator>
  <cp:lastModifiedBy>user</cp:lastModifiedBy>
  <cp:revision>6</cp:revision>
  <dcterms:created xsi:type="dcterms:W3CDTF">2026-05-15T17:56:30Z</dcterms:created>
  <dcterms:modified xsi:type="dcterms:W3CDTF">2026-05-15T18:30:30Z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