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142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546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252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092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353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011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04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813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792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438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359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682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996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5450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945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88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43A5BBA-CC7A-41BE-A9FA-ADDC7FAFD49F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DEDF874-2A62-4DB5-BC37-B9E000B79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33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270" y="487680"/>
            <a:ext cx="6024352" cy="595666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074" y="49244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706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  <p:sndAc>
          <p:stSnd loop="1">
            <p:snd r:embed="rId2" name="Musique Humour 6 - Copie.wav"/>
          </p:stSnd>
        </p:sndAc>
      </p:transition>
    </mc:Choice>
    <mc:Fallback>
      <p:transition spd="slow">
        <p:fade/>
        <p:sndAc>
          <p:stSnd loop="1">
            <p:snd r:embed="rId2" name="Musique Humour 6 - Copi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211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627" y="418012"/>
            <a:ext cx="4927180" cy="601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67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210" y="411888"/>
            <a:ext cx="4889412" cy="597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036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974" y="374469"/>
            <a:ext cx="4827353" cy="589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01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802" y="496389"/>
            <a:ext cx="4898658" cy="598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135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454" y="539932"/>
            <a:ext cx="5526143" cy="674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277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741" y="383177"/>
            <a:ext cx="6647800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71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280" y="461554"/>
            <a:ext cx="5237358" cy="639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768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802" y="496389"/>
            <a:ext cx="4798831" cy="586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40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540" y="478972"/>
            <a:ext cx="4798832" cy="586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553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280" y="461554"/>
            <a:ext cx="4834484" cy="590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48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268" y="399218"/>
            <a:ext cx="4776243" cy="598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29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10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963" y="478971"/>
            <a:ext cx="7479618" cy="58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59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671" y="487680"/>
            <a:ext cx="5604580" cy="684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465" y="470262"/>
            <a:ext cx="5552566" cy="589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6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465" y="470262"/>
            <a:ext cx="5642785" cy="599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89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043" y="365760"/>
            <a:ext cx="6114385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023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793" y="566056"/>
            <a:ext cx="4320432" cy="573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364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868" y="487680"/>
            <a:ext cx="5650988" cy="600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811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473" y="513806"/>
            <a:ext cx="5560769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711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077" y="539931"/>
            <a:ext cx="5593575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39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79" y="548640"/>
            <a:ext cx="5601777" cy="594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7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465" y="470262"/>
            <a:ext cx="5667390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5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787" y="478970"/>
            <a:ext cx="6498177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487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262" y="461554"/>
            <a:ext cx="5593576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2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31" y="461554"/>
            <a:ext cx="5607606" cy="595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79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448" y="478971"/>
            <a:ext cx="6077198" cy="600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4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717" y="557349"/>
            <a:ext cx="5795356" cy="573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13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549" y="365760"/>
            <a:ext cx="7882499" cy="613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565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447" y="478971"/>
            <a:ext cx="5857009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171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064" y="496389"/>
            <a:ext cx="5980314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35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641" y="470263"/>
            <a:ext cx="6024352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97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447" y="478971"/>
            <a:ext cx="6041967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28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050" y="995362"/>
            <a:ext cx="6660950" cy="531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410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795" y="418011"/>
            <a:ext cx="6024353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66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71" y="505097"/>
            <a:ext cx="5883432" cy="581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44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335" y="348343"/>
            <a:ext cx="6138849" cy="606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94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485" y="522514"/>
            <a:ext cx="5857009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8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91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891" y="574765"/>
            <a:ext cx="7653565" cy="565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83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851" y="531222"/>
            <a:ext cx="4723855" cy="564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86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448" y="478971"/>
            <a:ext cx="6024352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72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641" y="470263"/>
            <a:ext cx="6015544" cy="594795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076009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72" y="5208090"/>
            <a:ext cx="1679737" cy="95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55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restig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21</TotalTime>
  <Words>0</Words>
  <Application>Microsoft Office PowerPoint</Application>
  <PresentationFormat>Grand écran</PresentationFormat>
  <Paragraphs>0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Humour ch'ti N° 136</dc:title>
  <dc:creator>BEYAERT Jean-Louis</dc:creator>
  <cp:lastModifiedBy>user</cp:lastModifiedBy>
  <cp:revision>3</cp:revision>
  <dcterms:created xsi:type="dcterms:W3CDTF">2026-05-06T17:28:20Z</dcterms:created>
  <dcterms:modified xsi:type="dcterms:W3CDTF">2026-05-07T19:33:09Z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