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5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49" autoAdjust="0"/>
    <p:restoredTop sz="94660"/>
  </p:normalViewPr>
  <p:slideViewPr>
    <p:cSldViewPr snapToGrid="0">
      <p:cViewPr varScale="1">
        <p:scale>
          <a:sx n="71" d="100"/>
          <a:sy n="71" d="100"/>
        </p:scale>
        <p:origin x="30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DD8AC9-F6BD-60DF-D5FC-87F9E8CEE6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8B6CB8-60A4-2177-E719-763CBFA417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374635-2421-051E-6030-F2C5641E3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0875EC-BA9B-255F-1EF2-8F3769C47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DDBF35-3014-D88C-7902-C26BD2DC5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10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E58BB-D100-AB03-1F7E-B1178140F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6ECC38-751E-8634-7C4C-3B63A5B9AA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405682-CC64-C44F-1EE6-0D5126480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392BCF-CB49-C283-566C-C21DCD04E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012555-105D-F8C5-0B85-AFE142E9B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616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C2B2E-F865-773C-1620-688866097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D71ED1-A0DC-B462-C05A-6A5C71B299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470D2D-FCC4-0007-58E1-D35EA1683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A4D412-B88E-D66A-F484-17365343C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1D55E0-156B-1487-F73A-49441880F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720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06A35A-E30C-8B44-7199-495CA6DA4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8558E5-E34B-E747-6A7E-A1C382488A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D9523C-7F4A-A80D-564F-98C977AB3E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9FBF064-3952-6337-FCDB-43C815F4F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0A6781-D42A-90E6-0FDD-4DBFFC645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C45CB8E-D0AD-1087-F015-B84845CE7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183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E4E418-A2A5-6DE5-3896-BFF4B79F2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1688707-F5D1-FB96-8166-9A9FBEF41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BE934C-11D6-8C76-DB58-AF457A600A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1C49334-2F80-8FE5-580D-1C827EFC4E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5F40004-C723-055F-9BCC-5C9A06AD15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DABBD65-4ABD-7EA9-8A2F-817981816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221D6D8-61EE-7B43-453A-ABA1FE43A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D36F553-ABBB-79BF-F675-94A495548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2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D17CC-EBDB-4410-19D6-F6EF2E64F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4DDFB79-4EE5-94BF-9E55-FE4EAD3F5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47BB494-5C92-95D5-9A00-9608F4B31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50AF6FF-9176-1F64-9501-E77DC29BD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7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D6B699F-55C0-84A9-F18F-A0196E22F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82A9AB0-46BC-250A-1644-EF92224B0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6355D81-B41C-50D5-AD6E-C50EB635D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0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C705F-A79B-A869-270C-7BC3298B4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18379B-80CA-AAB6-58D2-0D89D6C59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54B4C4E-F21F-21DD-F09C-88DC35C8E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1835ED-9E70-FC31-E294-97C3F1343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5981BEA-FAFB-F2E3-3A03-270129631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3894C4-2714-6F37-8A18-602B19BBE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175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C8D66-F0CA-1F7F-40A0-9D2B17586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0537F26-18C6-16CF-3566-CA227B0B0D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1173D2-99F1-5BD8-33CA-7B1CD6848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B9FE02-BE01-D8E4-8BC2-583C3257A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88467E-9300-F98A-807A-DC3D59441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9B5130-0606-FDA4-8478-7F2B2455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504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71988-B147-BA94-EB9F-5297108F8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255BFD-1AA7-CAFA-BF91-4A6B6380B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A18BEF-9BC4-1621-F736-48B763FC3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D27DA8-0795-3A30-80A5-05D88F50A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1C58F3-2EB5-6FF3-BE62-235E98614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05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172DEB8-D873-0B50-8149-53147014CD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9FAD3CA-301C-DEC4-C435-7792AD2BFF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850A21-AED5-FEFF-7BEF-02D871BA2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158D2A-9DD2-6D29-596C-1017ECD37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AD5938-0287-7273-F47E-8A7FFDE8E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57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B329852-9E05-52A2-9685-985DDA43D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16BD4C-E42E-D779-A91F-9AB909660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1DB17F-C82F-6D38-4069-4F5D38E91A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CC651F-31BB-4DF9-A2A6-4D4F3F8808D2}" type="datetimeFigureOut">
              <a:rPr lang="fr-FR" smtClean="0"/>
              <a:t>16/05/2026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557A51-AB19-762D-9B6D-DFFF567BF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A53981-12A1-2C18-F0F8-1FDF5AA03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CA1E82-C6CE-4252-A0D7-42B6BBF5AC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151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DE7E1B-4445-BE2A-4023-98BB7CA77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C05A43-FFB7-A115-57D1-93C55F1051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379334"/>
            <a:ext cx="8910000" cy="594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299796-79F4-31FE-7C36-7693F6E11EEC}"/>
              </a:ext>
            </a:extLst>
          </p:cNvPr>
          <p:cNvSpPr txBox="1"/>
          <p:nvPr/>
        </p:nvSpPr>
        <p:spPr>
          <a:xfrm>
            <a:off x="2589007" y="379334"/>
            <a:ext cx="7013986" cy="46166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Vaux-le-Vicomte – Seine -  Et - Marne</a:t>
            </a:r>
          </a:p>
        </p:txBody>
      </p:sp>
    </p:spTree>
    <p:extLst>
      <p:ext uri="{BB962C8B-B14F-4D97-AF65-F5344CB8AC3E}">
        <p14:creationId xmlns:p14="http://schemas.microsoft.com/office/powerpoint/2010/main" val="3711293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  <p:sndAc>
          <p:stSnd loop="1">
            <p:snd r:embed="rId2" name="Franck Pourcel - Mariachi.wav"/>
          </p:stSnd>
        </p:sndAc>
      </p:transition>
    </mc:Choice>
    <mc:Fallback>
      <p:transition spd="slow" advClick="0" advTm="13000">
        <p:fade/>
        <p:sndAc>
          <p:stSnd loop="1">
            <p:snd r:embed="rId2" name="Franck Pourcel - Mariach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3294297-2797-CCDE-3EFA-E2DE6CB59991}"/>
              </a:ext>
            </a:extLst>
          </p:cNvPr>
          <p:cNvSpPr txBox="1"/>
          <p:nvPr/>
        </p:nvSpPr>
        <p:spPr>
          <a:xfrm>
            <a:off x="412376" y="117693"/>
            <a:ext cx="1154295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>
                <a:solidFill>
                  <a:schemeClr val="bg1"/>
                </a:solidFill>
              </a:rPr>
              <a:t>Le château de Vaux-le-Vicomte, situé sur le territoire de la commune française de Maincy (Seine-et-Marne), à 50 km au sud-est de Paris, près de Melun, est un château du XVIIe siècle (1658-1661), construit pour le surintendant des finances de Louis XIV, Nicolas Fouquet. Il appartient désormais à une branche cadette des marquis de Vogüé.</a:t>
            </a:r>
            <a:endParaRPr lang="fr-FR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07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48B1C7-8538-0852-F767-2EA153581C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0BB81A-AA9D-7018-A01F-DBA53E765B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7629" y="387000"/>
            <a:ext cx="4733099" cy="60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ADEDC7-E757-B482-955D-D2D7F7F36D59}"/>
              </a:ext>
            </a:extLst>
          </p:cNvPr>
          <p:cNvSpPr txBox="1"/>
          <p:nvPr/>
        </p:nvSpPr>
        <p:spPr>
          <a:xfrm>
            <a:off x="8369448" y="2252397"/>
            <a:ext cx="38225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Portrait de Nicolas Fouquet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40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D771A6-8C48-A3DC-5973-FB5821147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5332CB-F266-363D-6E54-523A55F9A1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5589" y="459000"/>
            <a:ext cx="4980272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AF2306-EC0D-D0B1-0C66-61BDB16ACCAE}"/>
              </a:ext>
            </a:extLst>
          </p:cNvPr>
          <p:cNvSpPr txBox="1"/>
          <p:nvPr/>
        </p:nvSpPr>
        <p:spPr>
          <a:xfrm>
            <a:off x="462579" y="2205318"/>
            <a:ext cx="274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Charles Le Brun, Portrait de Louis XIV (1661), château de Versailles.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29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1FBC72-FD39-505F-9B88-608924D3E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D9C10C-4CA0-E7A0-E6E6-E97F5822F9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893" y="459468"/>
            <a:ext cx="4500000" cy="593906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73C75F-1F58-4DDA-46C4-445E6FAFE2A1}"/>
              </a:ext>
            </a:extLst>
          </p:cNvPr>
          <p:cNvSpPr txBox="1"/>
          <p:nvPr/>
        </p:nvSpPr>
        <p:spPr>
          <a:xfrm>
            <a:off x="8283389" y="2967334"/>
            <a:ext cx="3370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Andre-Le-</a:t>
            </a:r>
            <a:r>
              <a:rPr lang="fr-FR" sz="2400" b="1" dirty="0" err="1">
                <a:solidFill>
                  <a:schemeClr val="bg1"/>
                </a:solidFill>
              </a:rPr>
              <a:t>Nostre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127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F06B72-5261-A406-A37F-9DD8A04D3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24C34B-87BC-2014-5F28-51BBC15ED6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6FB115A-6044-D65B-DC83-7799D5E03028}"/>
              </a:ext>
            </a:extLst>
          </p:cNvPr>
          <p:cNvSpPr txBox="1"/>
          <p:nvPr/>
        </p:nvSpPr>
        <p:spPr>
          <a:xfrm>
            <a:off x="4292300" y="5914822"/>
            <a:ext cx="4399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 vu des jardins.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8752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BC36DA-A68F-B755-E7DF-A8459EC5A5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AA5EC7-0312-4B6D-8051-A8E0991F66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0160" y="513000"/>
            <a:ext cx="4596656" cy="58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46A6E0-E32D-C132-E1DF-8390C73CD3F8}"/>
              </a:ext>
            </a:extLst>
          </p:cNvPr>
          <p:cNvSpPr txBox="1"/>
          <p:nvPr/>
        </p:nvSpPr>
        <p:spPr>
          <a:xfrm>
            <a:off x="247426" y="3108960"/>
            <a:ext cx="2969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maréchal Claude Louis Hector de Villars.</a:t>
            </a:r>
          </a:p>
        </p:txBody>
      </p:sp>
    </p:spTree>
    <p:extLst>
      <p:ext uri="{BB962C8B-B14F-4D97-AF65-F5344CB8AC3E}">
        <p14:creationId xmlns:p14="http://schemas.microsoft.com/office/powerpoint/2010/main" val="320962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1EC49D-92C8-E4EA-D421-0848DA664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692A59-D70A-1414-4C26-F91C7A7617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212" y="531000"/>
            <a:ext cx="3864000" cy="57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1E33A9-365A-3D9E-C1D3-58CEC64B5E7C}"/>
              </a:ext>
            </a:extLst>
          </p:cNvPr>
          <p:cNvSpPr txBox="1"/>
          <p:nvPr/>
        </p:nvSpPr>
        <p:spPr>
          <a:xfrm>
            <a:off x="7939144" y="3281082"/>
            <a:ext cx="3711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Zéphyr.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18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1CBB3F-6CF4-7C56-1BAE-F39472184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111705-030F-E385-D6CB-68D5ED5771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939" y="405000"/>
            <a:ext cx="4032000" cy="60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6D5F11-BC10-EE84-8F48-D9581D0A85FF}"/>
              </a:ext>
            </a:extLst>
          </p:cNvPr>
          <p:cNvSpPr txBox="1"/>
          <p:nvPr/>
        </p:nvSpPr>
        <p:spPr>
          <a:xfrm>
            <a:off x="453614" y="2598003"/>
            <a:ext cx="3270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'Le Lion et la Lionne' par Georges Gardet.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401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A321AD-118D-0C9A-2BEF-6E5311A47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E34F3C-E0E5-05C7-B8D9-8FB1E2E9E7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80" y="442174"/>
            <a:ext cx="8964000" cy="597365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045BC8-8F76-99B9-D31A-58179FAD3370}"/>
              </a:ext>
            </a:extLst>
          </p:cNvPr>
          <p:cNvSpPr txBox="1"/>
          <p:nvPr/>
        </p:nvSpPr>
        <p:spPr>
          <a:xfrm>
            <a:off x="9767944" y="2624866"/>
            <a:ext cx="2424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- 'L'Amérique' par Émile Peynot.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58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780127-A947-14DD-0137-DD83D160D9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73053E-D503-A8DD-411F-F33B17FF73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607" y="369000"/>
            <a:ext cx="9438082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6289A6-D910-B193-5017-33B16BFE49EB}"/>
              </a:ext>
            </a:extLst>
          </p:cNvPr>
          <p:cNvSpPr txBox="1"/>
          <p:nvPr/>
        </p:nvSpPr>
        <p:spPr>
          <a:xfrm>
            <a:off x="2753918" y="6131599"/>
            <a:ext cx="9438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Vaux-le-Vicomte - Grandes Cascades et château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87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E54341-8500-8C0B-ED13-913EB1B5A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65B144-5C2D-C42E-F7A5-73D846ADD0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6264" y="423000"/>
            <a:ext cx="9021537" cy="6012000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25E8D8-C1A3-17CF-3122-02383EAB46FB}"/>
              </a:ext>
            </a:extLst>
          </p:cNvPr>
          <p:cNvSpPr txBox="1"/>
          <p:nvPr/>
        </p:nvSpPr>
        <p:spPr>
          <a:xfrm>
            <a:off x="195549" y="3231313"/>
            <a:ext cx="2441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broderies reconstituées.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96529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00FE72-2C77-1A19-E5E6-490E86F3C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1D1F19-08A6-305E-75FA-6FE93DFC17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32" y="405000"/>
            <a:ext cx="9139830" cy="6048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9B82EB-A271-0BFF-E2D2-C349104EB50A}"/>
              </a:ext>
            </a:extLst>
          </p:cNvPr>
          <p:cNvSpPr txBox="1"/>
          <p:nvPr/>
        </p:nvSpPr>
        <p:spPr>
          <a:xfrm>
            <a:off x="10058400" y="2775473"/>
            <a:ext cx="2011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ferme et les communs.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9683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FA7138-BE63-27BA-2B1E-7DC09BEF0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4132E5-FC59-C277-54B9-F3D1081525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4831" y="482932"/>
            <a:ext cx="7848000" cy="5892136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6C842-C3D9-74F2-9115-D6AE5CF234A2}"/>
              </a:ext>
            </a:extLst>
          </p:cNvPr>
          <p:cNvSpPr txBox="1"/>
          <p:nvPr/>
        </p:nvSpPr>
        <p:spPr>
          <a:xfrm>
            <a:off x="441064" y="2560320"/>
            <a:ext cx="32272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Entrée et fossés de Vaux-le-Vicomte (nord).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0322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7E606-F85B-ACD8-546D-E2D8FCBDBC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783567-46B5-07F5-7A7F-94DB1C872B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538" y="1305000"/>
            <a:ext cx="11218923" cy="4248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0BBF4A-5FEB-4A0A-42A1-5AE193C78ED3}"/>
              </a:ext>
            </a:extLst>
          </p:cNvPr>
          <p:cNvSpPr txBox="1"/>
          <p:nvPr/>
        </p:nvSpPr>
        <p:spPr>
          <a:xfrm>
            <a:off x="2538805" y="5692849"/>
            <a:ext cx="7777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Façade sud du château de Vaux-le-Vicomte.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98036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75000"/>
              <a:lumOff val="2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8C1D38-5CA3-FEA7-5E5C-E8C54AA7B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20B058-8DEB-1456-A86B-0B9A0FE244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242" y="387000"/>
            <a:ext cx="4056000" cy="608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E433CD-77EC-0DB3-7D94-AFB1C77C54D7}"/>
              </a:ext>
            </a:extLst>
          </p:cNvPr>
          <p:cNvSpPr txBox="1"/>
          <p:nvPr/>
        </p:nvSpPr>
        <p:spPr>
          <a:xfrm>
            <a:off x="8347934" y="2635624"/>
            <a:ext cx="3689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 sud du château de Vaux-le-Vicomte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215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954EF4-080B-47D1-DB6E-480790658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24E5B2-4A49-FE9D-7875-3D7E87E0E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244" y="459000"/>
            <a:ext cx="891348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A119C3-E798-3BA9-41FC-C0A7C725A240}"/>
              </a:ext>
            </a:extLst>
          </p:cNvPr>
          <p:cNvSpPr txBox="1"/>
          <p:nvPr/>
        </p:nvSpPr>
        <p:spPr>
          <a:xfrm>
            <a:off x="230272" y="3052482"/>
            <a:ext cx="274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Vaux-le-Vicomte - Bibliothèque </a:t>
            </a:r>
          </a:p>
        </p:txBody>
      </p:sp>
    </p:spTree>
    <p:extLst>
      <p:ext uri="{BB962C8B-B14F-4D97-AF65-F5344CB8AC3E}">
        <p14:creationId xmlns:p14="http://schemas.microsoft.com/office/powerpoint/2010/main" val="4067495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C0707F-8232-3456-9CE8-71A361613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DABC26-43AE-2CEF-62FC-CBBDEB5CB5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948" y="477000"/>
            <a:ext cx="8859474" cy="59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ECBE25-729C-C5C9-9911-BE4E8F90587C}"/>
              </a:ext>
            </a:extLst>
          </p:cNvPr>
          <p:cNvSpPr txBox="1"/>
          <p:nvPr/>
        </p:nvSpPr>
        <p:spPr>
          <a:xfrm>
            <a:off x="10026127" y="2893807"/>
            <a:ext cx="20762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Cabinet de madame Fouquet.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12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958411-EFD1-B8E3-DDFC-A34143A520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D88583-96F2-1E37-8C79-7C609529E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882" y="531000"/>
            <a:ext cx="8800567" cy="57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36095D-C9E8-FC83-9E57-AE42EDB92787}"/>
              </a:ext>
            </a:extLst>
          </p:cNvPr>
          <p:cNvSpPr txBox="1"/>
          <p:nvPr/>
        </p:nvSpPr>
        <p:spPr>
          <a:xfrm>
            <a:off x="774551" y="3326771"/>
            <a:ext cx="21300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Chambre Louis XV.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307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8B038D-0D2B-C5B3-BB1C-CC5E01FCD6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27E057-7BCC-1967-AC5D-A14325F6C7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347" y="585000"/>
            <a:ext cx="8535349" cy="56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E0D9FC-F07C-64E2-7129-9440FA38516A}"/>
              </a:ext>
            </a:extLst>
          </p:cNvPr>
          <p:cNvSpPr txBox="1"/>
          <p:nvPr/>
        </p:nvSpPr>
        <p:spPr>
          <a:xfrm>
            <a:off x="9606579" y="2990626"/>
            <a:ext cx="2585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salon ovale.</a:t>
            </a:r>
          </a:p>
        </p:txBody>
      </p:sp>
    </p:spTree>
    <p:extLst>
      <p:ext uri="{BB962C8B-B14F-4D97-AF65-F5344CB8AC3E}">
        <p14:creationId xmlns:p14="http://schemas.microsoft.com/office/powerpoint/2010/main" val="2041844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75000"/>
              <a:lumOff val="2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7073A1-59A2-620C-A0FE-EDAB9DB27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8C1A39-BDA8-2B8A-3056-B800CB5E50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475" y="387000"/>
            <a:ext cx="7826641" cy="60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20320C-40A5-EF27-11C2-CD38FB6A9C82}"/>
              </a:ext>
            </a:extLst>
          </p:cNvPr>
          <p:cNvSpPr txBox="1"/>
          <p:nvPr/>
        </p:nvSpPr>
        <p:spPr>
          <a:xfrm>
            <a:off x="711884" y="2452743"/>
            <a:ext cx="31519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Gérard Audran, d’après Charles Le Brun, Le Palais du Soleil, 1681.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84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5DCCD0-1FFA-742E-2346-AADA6A11A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FA699B-5207-4055-8F9B-A26BF4F9F8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1487" y="423000"/>
            <a:ext cx="4509000" cy="601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48533CD-04FF-9D75-8076-668F3E6318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280" y="828040"/>
            <a:ext cx="3901440" cy="520192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3EAA4F-46C8-E87F-7912-358245D314DB}"/>
              </a:ext>
            </a:extLst>
          </p:cNvPr>
          <p:cNvSpPr txBox="1"/>
          <p:nvPr/>
        </p:nvSpPr>
        <p:spPr>
          <a:xfrm>
            <a:off x="8175811" y="2801822"/>
            <a:ext cx="3410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chambre de Nicolas Fouquet.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77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641795-AAA2-FC9E-3B71-00E7FF82E1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EE99EC-00CD-43A3-1EFA-A590F05E2B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4195" y="477000"/>
            <a:ext cx="9007290" cy="59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53EEF5-0527-A097-26B6-498A0A62349D}"/>
              </a:ext>
            </a:extLst>
          </p:cNvPr>
          <p:cNvSpPr txBox="1"/>
          <p:nvPr/>
        </p:nvSpPr>
        <p:spPr>
          <a:xfrm>
            <a:off x="193638" y="2818504"/>
            <a:ext cx="2076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chambre des muses.</a:t>
            </a:r>
          </a:p>
        </p:txBody>
      </p:sp>
    </p:spTree>
    <p:extLst>
      <p:ext uri="{BB962C8B-B14F-4D97-AF65-F5344CB8AC3E}">
        <p14:creationId xmlns:p14="http://schemas.microsoft.com/office/powerpoint/2010/main" val="3717202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1DEBCB-83FC-32AF-88A2-00E3FE97B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75778C-BBD1-14B4-9E88-3793B6CBFA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49" y="531000"/>
            <a:ext cx="8697400" cy="57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77AD60-A06A-3191-AE69-FFC7AF9B7A1E}"/>
              </a:ext>
            </a:extLst>
          </p:cNvPr>
          <p:cNvSpPr txBox="1"/>
          <p:nvPr/>
        </p:nvSpPr>
        <p:spPr>
          <a:xfrm>
            <a:off x="9714155" y="3259567"/>
            <a:ext cx="24778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chambre du Roi.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431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277E43-7151-952A-8013-176A05DFD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EC8F70-4F14-2F60-7FC5-66FA0A9FE2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649" y="459075"/>
            <a:ext cx="10164701" cy="55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B9227B-3F74-5E21-C19F-A21F76B494F2}"/>
              </a:ext>
            </a:extLst>
          </p:cNvPr>
          <p:cNvSpPr txBox="1"/>
          <p:nvPr/>
        </p:nvSpPr>
        <p:spPr>
          <a:xfrm>
            <a:off x="3259567" y="6168092"/>
            <a:ext cx="7293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aérienne du château et de son parc.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72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FADC6-1919-9ED5-1A31-4CFC13DBB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1F25D1-3227-E2AE-5ECD-AAE5D07051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958" y="477000"/>
            <a:ext cx="8751421" cy="5832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B7BBE2-AD11-2ED1-6EEE-D8F8450A1ACD}"/>
              </a:ext>
            </a:extLst>
          </p:cNvPr>
          <p:cNvSpPr txBox="1"/>
          <p:nvPr/>
        </p:nvSpPr>
        <p:spPr>
          <a:xfrm>
            <a:off x="9445215" y="2700169"/>
            <a:ext cx="23559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_</a:t>
            </a:r>
            <a:r>
              <a:rPr lang="fr-FR" sz="2400" b="1" dirty="0"/>
              <a:t>Vaux-le-Vicomte_-_Bassin_de_la_Gerbe,_jardins_et_château</a:t>
            </a:r>
          </a:p>
        </p:txBody>
      </p:sp>
    </p:spTree>
    <p:extLst>
      <p:ext uri="{BB962C8B-B14F-4D97-AF65-F5344CB8AC3E}">
        <p14:creationId xmlns:p14="http://schemas.microsoft.com/office/powerpoint/2010/main" val="359922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D5BACB-D63A-45B9-BC59-78DD5C0A3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84FEE0-644F-0FAE-7E94-2E8B5DDA51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602" y="513000"/>
            <a:ext cx="8751430" cy="5832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9AFFAA-35F7-3504-0FD7-0EFF95DC9E6C}"/>
              </a:ext>
            </a:extLst>
          </p:cNvPr>
          <p:cNvSpPr txBox="1"/>
          <p:nvPr/>
        </p:nvSpPr>
        <p:spPr>
          <a:xfrm>
            <a:off x="457200" y="2675964"/>
            <a:ext cx="22053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depuis la grille.</a:t>
            </a:r>
          </a:p>
        </p:txBody>
      </p:sp>
    </p:spTree>
    <p:extLst>
      <p:ext uri="{BB962C8B-B14F-4D97-AF65-F5344CB8AC3E}">
        <p14:creationId xmlns:p14="http://schemas.microsoft.com/office/powerpoint/2010/main" val="304497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9EC9D7-215D-9849-F790-48155BD61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1C5862-965D-CFCD-0341-0F94B4AC18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618" y="603000"/>
            <a:ext cx="8481331" cy="5652000"/>
          </a:xfrm>
          <a:prstGeom prst="rect">
            <a:avLst/>
          </a:prstGeom>
          <a:ln w="2286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E3C29A-9C8B-81CE-9891-49B2914F310F}"/>
              </a:ext>
            </a:extLst>
          </p:cNvPr>
          <p:cNvSpPr txBox="1"/>
          <p:nvPr/>
        </p:nvSpPr>
        <p:spPr>
          <a:xfrm>
            <a:off x="9574306" y="1600231"/>
            <a:ext cx="26176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depuis la grille.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BBCD68B-2C19-DDBC-A8EF-CA22868FC309}"/>
              </a:ext>
            </a:extLst>
          </p:cNvPr>
          <p:cNvSpPr txBox="1"/>
          <p:nvPr/>
        </p:nvSpPr>
        <p:spPr>
          <a:xfrm>
            <a:off x="9574306" y="2431228"/>
            <a:ext cx="26176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jardins du château de Vaux-le-Vicomte vus depuis le lanternon du château.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3775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4B900E-D06F-8868-4516-4EA0CC619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DB6013-7495-0C6C-6EC9-398CB88BB5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3257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5F7B27-89E9-906D-B58B-5D412C42EBC8}"/>
              </a:ext>
            </a:extLst>
          </p:cNvPr>
          <p:cNvSpPr txBox="1"/>
          <p:nvPr/>
        </p:nvSpPr>
        <p:spPr>
          <a:xfrm>
            <a:off x="10758" y="2718997"/>
            <a:ext cx="34101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Neptune dans les grottes des jardins du château.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41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B63A2D-F5AA-B905-A0AA-9AD7D59AA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E91F9E6-2E8F-1D6C-4B12-D299F73972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631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13F9D7-9EEE-3484-0776-A4E8D6312F44}"/>
              </a:ext>
            </a:extLst>
          </p:cNvPr>
          <p:cNvSpPr txBox="1"/>
          <p:nvPr/>
        </p:nvSpPr>
        <p:spPr>
          <a:xfrm>
            <a:off x="8810513" y="2926080"/>
            <a:ext cx="31842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monumentale statue en plomb de l’Hercule Farnèse est redorée en 2017[3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77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E70D8-5926-9C35-8885-BF45EA7E2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F254FF8-429E-7A8B-67B5-B726EBC932A7}"/>
              </a:ext>
            </a:extLst>
          </p:cNvPr>
          <p:cNvSpPr txBox="1"/>
          <p:nvPr/>
        </p:nvSpPr>
        <p:spPr>
          <a:xfrm>
            <a:off x="989704" y="1610957"/>
            <a:ext cx="12037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Le Château de Vaux Le vicomte ( Seine Et Marne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AFE535C-970B-7D45-6EC0-1F1A1B3B8F81}"/>
              </a:ext>
            </a:extLst>
          </p:cNvPr>
          <p:cNvSpPr txBox="1"/>
          <p:nvPr/>
        </p:nvSpPr>
        <p:spPr>
          <a:xfrm>
            <a:off x="3895974" y="3198167"/>
            <a:ext cx="9886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F22A80F-E6B6-B085-36B7-D7947F17A399}"/>
              </a:ext>
            </a:extLst>
          </p:cNvPr>
          <p:cNvSpPr txBox="1"/>
          <p:nvPr/>
        </p:nvSpPr>
        <p:spPr>
          <a:xfrm>
            <a:off x="5296829" y="5108762"/>
            <a:ext cx="5709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93851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3000">
        <p14:vortex dir="r"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305</Words>
  <Application>Microsoft Office PowerPoint</Application>
  <PresentationFormat>Grand écran</PresentationFormat>
  <Paragraphs>34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2026-05-14T07:59:24Z</dcterms:created>
  <dcterms:modified xsi:type="dcterms:W3CDTF">2026-05-16T07:58:08Z</dcterms:modified>
</cp:coreProperties>
</file>