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mp4" ContentType="video/mp4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9.jpg" ContentType="image/jpeg"/>
  <Override PartName="/ppt/media/image39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6" r:id="rId3"/>
    <p:sldId id="260" r:id="rId4"/>
    <p:sldId id="261" r:id="rId5"/>
    <p:sldId id="262" r:id="rId6"/>
    <p:sldId id="280" r:id="rId7"/>
    <p:sldId id="278" r:id="rId8"/>
    <p:sldId id="279" r:id="rId9"/>
    <p:sldId id="259" r:id="rId10"/>
    <p:sldId id="264" r:id="rId11"/>
    <p:sldId id="265" r:id="rId12"/>
    <p:sldId id="285" r:id="rId13"/>
    <p:sldId id="266" r:id="rId14"/>
    <p:sldId id="268" r:id="rId15"/>
    <p:sldId id="267" r:id="rId16"/>
    <p:sldId id="292" r:id="rId17"/>
    <p:sldId id="269" r:id="rId18"/>
    <p:sldId id="274" r:id="rId19"/>
    <p:sldId id="270" r:id="rId20"/>
    <p:sldId id="271" r:id="rId21"/>
    <p:sldId id="272" r:id="rId22"/>
    <p:sldId id="291" r:id="rId23"/>
    <p:sldId id="273" r:id="rId24"/>
    <p:sldId id="289" r:id="rId25"/>
    <p:sldId id="276" r:id="rId26"/>
    <p:sldId id="294" r:id="rId27"/>
    <p:sldId id="295" r:id="rId28"/>
    <p:sldId id="281" r:id="rId29"/>
    <p:sldId id="275" r:id="rId30"/>
    <p:sldId id="287" r:id="rId31"/>
    <p:sldId id="290" r:id="rId32"/>
    <p:sldId id="293" r:id="rId33"/>
    <p:sldId id="282" r:id="rId34"/>
    <p:sldId id="283" r:id="rId35"/>
    <p:sldId id="288" r:id="rId36"/>
    <p:sldId id="258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GqwpPVwaPR87JFI9hCRog==" hashData="16JiXEDR+v+jX6nn9WuqGcZBfkGADp2ERwN/XYgd278BWRelKq3J+cBA7V/6M6MFzQv1hp+EImZZGdRLPMqt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2F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978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972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76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359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493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0911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071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35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357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443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18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C479C-8EDD-40CE-BFD9-6F92901F7A82}" type="datetimeFigureOut">
              <a:rPr lang="fr-FR" smtClean="0"/>
              <a:t>06/05/2026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9F5EA-C311-48CE-8764-340B03782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236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7600" y="4836695"/>
            <a:ext cx="1800000" cy="18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452254" y="2643447"/>
            <a:ext cx="55453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Saint-Aulaye</a:t>
            </a:r>
            <a:endParaRPr lang="fr-F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612" y="438112"/>
            <a:ext cx="292417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847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int-Aulaye, terre de cognac (720p_25fps_H264-128kbit_AAC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73717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71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00"/>
    </mc:Choice>
    <mc:Fallback xmlns="">
      <p:transition spd="slow" advTm="15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2"/>
        <p14:stopEvt time="185386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074"/>
          <a:stretch/>
        </p:blipFill>
        <p:spPr>
          <a:xfrm>
            <a:off x="5956300" y="0"/>
            <a:ext cx="62357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09825"/>
            <a:ext cx="5861050" cy="44481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9700" y="329337"/>
            <a:ext cx="56007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D2926"/>
                </a:solidFill>
                <a:effectLst/>
                <a:latin typeface="Cormorant"/>
              </a:rPr>
              <a:t>La Mairie de Saint-Aulaye s’est alors orientée vers la Maison CAMUS, en tant que partenaire idéal. Grâce à son expérience en recherche et innovation dans la catégorie, CAMUS allait créer un Cognac pour donner vie à l’essence même du terroir, donner vie au Cognac « Retour à Saint-Aulaye ».</a:t>
            </a:r>
            <a:endParaRPr lang="fr-FR" dirty="0"/>
          </a:p>
        </p:txBody>
      </p:sp>
      <p:pic>
        <p:nvPicPr>
          <p:cNvPr id="5" name="33ème Festival des Globe-trotters - Bande Annonce (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00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6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74100" y="0"/>
            <a:ext cx="35179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2101850" y="2101850"/>
            <a:ext cx="6858000" cy="26543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25476" y="2171700"/>
            <a:ext cx="6858000" cy="25146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563938" y="1978025"/>
            <a:ext cx="6858000" cy="290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7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86"/>
    </mc:Choice>
    <mc:Fallback xmlns="">
      <p:transition spd="slow" advTm="918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809018" y="3017212"/>
            <a:ext cx="2269374" cy="31393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C’est la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seule bastide du Périgord Vert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! Fondée en 1288,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Saint-Aulaye-</a:t>
            </a:r>
            <a:r>
              <a:rPr lang="fr-FR" b="1" i="0" dirty="0" err="1" smtClean="0">
                <a:solidFill>
                  <a:srgbClr val="000000"/>
                </a:solidFill>
                <a:effectLst/>
                <a:latin typeface="athelas"/>
              </a:rPr>
              <a:t>Puymangou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est une charmante cité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au bord de la Dronne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(et de la </a:t>
            </a:r>
            <a:r>
              <a:rPr lang="fr-FR" b="1" i="0" dirty="0" err="1" smtClean="0">
                <a:solidFill>
                  <a:srgbClr val="000000"/>
                </a:solidFill>
                <a:effectLst/>
                <a:latin typeface="athelas"/>
              </a:rPr>
              <a:t>Rizonne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!),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001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8"/>
    </mc:Choice>
    <mc:Fallback xmlns="">
      <p:transition spd="slow" advTm="960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0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3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1795" y="2133383"/>
            <a:ext cx="317823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Pour visitez la ville, nous vous recommandons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d’emprunter le Sentier découverte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, que l’on trouve sur le site de la mairie de la ville, à l’Office de Tourisme, mais qu’on apprécie aussi simplement en se promenant. Suivez les panneaux avec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Sire Renard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!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35680" y="0"/>
            <a:ext cx="8656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6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92"/>
    </mc:Choice>
    <mc:Fallback xmlns="">
      <p:transition spd="slow" advTm="979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87731" y="221456"/>
            <a:ext cx="81714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C’est un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château d’allure médiévale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, qui subit les affres du temps et de l’aménagement de la commune, une voie de circulation a d’ailleurs transpercée son enceinte. Aujourd’hui, il appartient à la commune et une partie de son logis abrite l’Hôtel de Ville.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412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145280" y="1521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le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château posé sur la colline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, lui aussi antérieur à la fondation, il date du 10</a:t>
            </a:r>
            <a:r>
              <a:rPr lang="fr-FR" b="0" i="0" baseline="30000" dirty="0" smtClean="0">
                <a:solidFill>
                  <a:srgbClr val="222222"/>
                </a:solidFill>
                <a:effectLst/>
                <a:latin typeface="athelas"/>
              </a:rPr>
              <a:t>ème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siècle et fut remanié, notamment  au 19</a:t>
            </a:r>
            <a:r>
              <a:rPr lang="fr-FR" b="0" i="0" baseline="30000" dirty="0" smtClean="0">
                <a:solidFill>
                  <a:srgbClr val="222222"/>
                </a:solidFill>
                <a:effectLst/>
                <a:latin typeface="athelas"/>
              </a:rPr>
              <a:t>ème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siècle avec des ajouts néo-classiques.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999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4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5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9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9820" y="0"/>
            <a:ext cx="5829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44" y="0"/>
            <a:ext cx="5765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6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2"/>
    </mc:Choice>
    <mc:Fallback xmlns="">
      <p:transition spd="slow" advTm="518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93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100" y="0"/>
            <a:ext cx="51435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00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58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02100" y="0"/>
            <a:ext cx="80899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962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63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78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22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5020" y="0"/>
            <a:ext cx="51435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933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9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2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98865" y="188204"/>
            <a:ext cx="6544887" cy="14773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22222"/>
                </a:solidFill>
                <a:latin typeface="athelas"/>
              </a:rPr>
              <a:t>La </a:t>
            </a:r>
            <a:r>
              <a:rPr lang="fr-FR" b="1" dirty="0">
                <a:solidFill>
                  <a:srgbClr val="000000"/>
                </a:solidFill>
                <a:latin typeface="athelas"/>
              </a:rPr>
              <a:t>rivière</a:t>
            </a:r>
            <a:r>
              <a:rPr lang="fr-FR" dirty="0">
                <a:solidFill>
                  <a:srgbClr val="222222"/>
                </a:solidFill>
                <a:latin typeface="athelas"/>
              </a:rPr>
              <a:t> permet aussi la culture des joncs pour la vannerie (grâce à son eau pour l’arrosage),  de préparer le chanvre pour en faire des fibres à tisser, de développer une  tannerie. À noter que l’un des moulins, équipé d’une turbine en 1895, est toujours en fonctionnement 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574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9"/>
    </mc:Choice>
    <mc:Fallback xmlns="">
      <p:transition spd="slow" advTm="1188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6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1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000" y="-27"/>
            <a:ext cx="9432000" cy="685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7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33010" y="35995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En continuant la visite vous apercevrez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l’ancien système de fortification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, les remparts de la ville qui restent imposantes et protègent le castrum initial et la ville nouvelle.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591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6"/>
    </mc:Choice>
    <mc:Fallback xmlns="">
      <p:transition spd="slow" advTm="8506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3034" y="0"/>
            <a:ext cx="51435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8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027026" y="603842"/>
            <a:ext cx="4976553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L’église Sainte-Eulalie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fait partie du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patrimoine remarquable du village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, elle date du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12</a:t>
            </a:r>
            <a:r>
              <a:rPr lang="fr-FR" b="1" i="0" baseline="30000" dirty="0" smtClean="0">
                <a:solidFill>
                  <a:srgbClr val="000000"/>
                </a:solidFill>
                <a:effectLst/>
                <a:latin typeface="athelas"/>
              </a:rPr>
              <a:t>ème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 siècle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, son existence est antérieur à la fondation de la bastide. Sa façade de style Roman n’est pas sans rappeler le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athelas"/>
              </a:rPr>
              <a:t>style Saintongeais</a:t>
            </a:r>
            <a:r>
              <a:rPr lang="fr-FR" b="0" i="0" dirty="0" smtClean="0">
                <a:solidFill>
                  <a:srgbClr val="222222"/>
                </a:solidFill>
                <a:effectLst/>
                <a:latin typeface="athelas"/>
              </a:rPr>
              <a:t>  voisin. 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838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42"/>
    </mc:Choice>
    <mc:Fallback xmlns="">
      <p:transition spd="slow" advTm="11142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01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596467" cy="248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44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3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844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7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32421" y="0"/>
            <a:ext cx="285957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28352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348" y="0"/>
            <a:ext cx="51423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6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0" y="3846095"/>
            <a:ext cx="1620000" cy="162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2633" y="3244334"/>
            <a:ext cx="402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du Net : images perso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59" y="182933"/>
            <a:ext cx="2304000" cy="2605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369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374</Words>
  <Application>Microsoft Office PowerPoint</Application>
  <PresentationFormat>Grand écran</PresentationFormat>
  <Paragraphs>10</Paragraphs>
  <Slides>36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3" baseType="lpstr">
      <vt:lpstr>Arial</vt:lpstr>
      <vt:lpstr>athelas</vt:lpstr>
      <vt:lpstr>Calibri</vt:lpstr>
      <vt:lpstr>Calibri Light</vt:lpstr>
      <vt:lpstr>Cormorant</vt:lpstr>
      <vt:lpstr>Courgette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13</cp:revision>
  <dcterms:created xsi:type="dcterms:W3CDTF">2026-05-04T18:19:27Z</dcterms:created>
  <dcterms:modified xsi:type="dcterms:W3CDTF">2026-05-06T09:45:43Z</dcterms:modified>
</cp:coreProperties>
</file>