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51"/>
  </p:notesMasterIdLst>
  <p:sldIdLst>
    <p:sldId id="286" r:id="rId2"/>
    <p:sldId id="788" r:id="rId3"/>
    <p:sldId id="272" r:id="rId4"/>
    <p:sldId id="892" r:id="rId5"/>
    <p:sldId id="891" r:id="rId6"/>
    <p:sldId id="813" r:id="rId7"/>
    <p:sldId id="846" r:id="rId8"/>
    <p:sldId id="857" r:id="rId9"/>
    <p:sldId id="885" r:id="rId10"/>
    <p:sldId id="860" r:id="rId11"/>
    <p:sldId id="894" r:id="rId12"/>
    <p:sldId id="851" r:id="rId13"/>
    <p:sldId id="852" r:id="rId14"/>
    <p:sldId id="876" r:id="rId15"/>
    <p:sldId id="808" r:id="rId16"/>
    <p:sldId id="814" r:id="rId17"/>
    <p:sldId id="895" r:id="rId18"/>
    <p:sldId id="843" r:id="rId19"/>
    <p:sldId id="839" r:id="rId20"/>
    <p:sldId id="844" r:id="rId21"/>
    <p:sldId id="831" r:id="rId22"/>
    <p:sldId id="847" r:id="rId23"/>
    <p:sldId id="859" r:id="rId24"/>
    <p:sldId id="878" r:id="rId25"/>
    <p:sldId id="864" r:id="rId26"/>
    <p:sldId id="862" r:id="rId27"/>
    <p:sldId id="881" r:id="rId28"/>
    <p:sldId id="819" r:id="rId29"/>
    <p:sldId id="815" r:id="rId30"/>
    <p:sldId id="798" r:id="rId31"/>
    <p:sldId id="809" r:id="rId32"/>
    <p:sldId id="820" r:id="rId33"/>
    <p:sldId id="887" r:id="rId34"/>
    <p:sldId id="888" r:id="rId35"/>
    <p:sldId id="867" r:id="rId36"/>
    <p:sldId id="854" r:id="rId37"/>
    <p:sldId id="886" r:id="rId38"/>
    <p:sldId id="898" r:id="rId39"/>
    <p:sldId id="796" r:id="rId40"/>
    <p:sldId id="801" r:id="rId41"/>
    <p:sldId id="899" r:id="rId42"/>
    <p:sldId id="882" r:id="rId43"/>
    <p:sldId id="828" r:id="rId44"/>
    <p:sldId id="879" r:id="rId45"/>
    <p:sldId id="827" r:id="rId46"/>
    <p:sldId id="799" r:id="rId47"/>
    <p:sldId id="863" r:id="rId48"/>
    <p:sldId id="865" r:id="rId49"/>
    <p:sldId id="281" r:id="rId50"/>
  </p:sldIdLst>
  <p:sldSz cx="12192000" cy="6858000"/>
  <p:notesSz cx="6858000" cy="9144000"/>
  <p:embeddedFontLst>
    <p:embeddedFont>
      <p:font typeface="AbottOldStyle" pitchFamily="2" charset="0"/>
      <p:regular r:id="rId52"/>
      <p:bold r:id="rId53"/>
      <p:italic r:id="rId54"/>
      <p:boldItalic r:id="rId55"/>
    </p:embeddedFont>
    <p:embeddedFont>
      <p:font typeface="JasmineUPC" panose="02020603050405020304" pitchFamily="18" charset="-18"/>
      <p:regular r:id="rId56"/>
      <p:bold r:id="rId57"/>
      <p:italic r:id="rId58"/>
      <p:boldItalic r:id="rId59"/>
    </p:embeddedFont>
    <p:embeddedFont>
      <p:font typeface="Nadianne" panose="03020902050305070206" pitchFamily="66" charset="-18"/>
      <p:boldItalic r:id="rId60"/>
    </p:embeddedFont>
    <p:embeddedFont>
      <p:font typeface="Tekton Pro" panose="020F0603020208020904" pitchFamily="34" charset="-18"/>
      <p:bold r:id="rId61"/>
      <p:boldItalic r:id="rId62"/>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9+25z9iDfCzTvTA+mnvJA==" hashData="3LQKNdxrrd80tNWVmT51idFQphRUEXgZti1NmNUkVU0DMHRQtWfR5LKWlZR97o4dThR2DYvk3GV6l6MlLtStx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DCF0"/>
    <a:srgbClr val="93C2E5"/>
    <a:srgbClr val="65A7D9"/>
    <a:srgbClr val="3A8FCF"/>
    <a:srgbClr val="B58D57"/>
    <a:srgbClr val="7C5E37"/>
    <a:srgbClr val="3E5F27"/>
    <a:srgbClr val="308C7A"/>
    <a:srgbClr val="F2F8EE"/>
    <a:srgbClr val="D7F1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64" autoAdjust="0"/>
    <p:restoredTop sz="94604" autoAdjust="0"/>
  </p:normalViewPr>
  <p:slideViewPr>
    <p:cSldViewPr snapToGrid="0">
      <p:cViewPr varScale="1">
        <p:scale>
          <a:sx n="90" d="100"/>
          <a:sy n="90" d="100"/>
        </p:scale>
        <p:origin x="66" y="300"/>
      </p:cViewPr>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4.fntdata"/><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font" Target="fonts/font10.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5.fntdata"/><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6.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22. 3. 2026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A2D0-67E2-6FA5-1DF8-5B4F8D774EA3}"/>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26936072-E7FC-E8DF-1E27-7DAA6D6ACA1B}"/>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160DBADB-E5B6-B60D-D24F-B50457FF9A48}"/>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C74C0C44-5458-F78A-9ECB-06AC7E948064}"/>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414639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22.03.2026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22.03.2026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9.jpg"/></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0.jpg"/></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1.jpg"/></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2.jp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4.jpg"/></Relationships>
</file>

<file path=ppt/slides/_rels/slide2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5.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6.jp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7.jpg"/></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3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3.jpg"/></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4.jpg"/></Relationships>
</file>

<file path=ppt/slides/_rels/slide3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5.jpg"/></Relationships>
</file>

<file path=ppt/slides/_rels/slide3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6.jpg"/></Relationships>
</file>

<file path=ppt/slides/_rels/slide3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7.jpg"/></Relationships>
</file>

<file path=ppt/slides/_rels/slide4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4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4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0.jpg"/></Relationships>
</file>

<file path=ppt/slides/_rels/slide4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1.jpg"/></Relationships>
</file>

<file path=ppt/slides/_rels/slide4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2.jpg"/></Relationships>
</file>

<file path=ppt/slides/_rels/slide4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4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4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5.jpg"/></Relationships>
</file>

<file path=ppt/slides/_rels/slide4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6.jpg"/></Relationships>
</file>

<file path=ppt/slides/_rels/slide4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58.jpg"/><Relationship Id="rId7" Type="http://schemas.openxmlformats.org/officeDocument/2006/relationships/image" Target="../media/image61.png"/><Relationship Id="rId2" Type="http://schemas.openxmlformats.org/officeDocument/2006/relationships/image" Target="../media/image57.jpg"/><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3.png"/><Relationship Id="rId9"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3D06-561F-B8FF-7ED5-34C02BE11907}"/>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AC591F72-3B45-19DD-35E5-1791A5A4A5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99FB9CA5-1C75-1CED-4D2B-ED9FD19D210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3ADBCEC0-7011-E4EE-694E-39A665CCEA28}"/>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BB11860-587A-C933-01AE-5A6A0FB288B5}"/>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C17C8D8B-A609-AED3-4A19-00EF06903725}"/>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E1795FD1-AD73-9336-94A1-C14B04B1A4F7}"/>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C8EB4459-C36B-2854-503A-E8350F391347}"/>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9C7A9AC4-5327-D08A-FFB3-7C9532B02157}"/>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Bora-Bora</a:t>
            </a:r>
          </a:p>
        </p:txBody>
      </p:sp>
      <p:pic>
        <p:nvPicPr>
          <p:cNvPr id="2" name="Vlajka FRA">
            <a:hlinkClick r:id="" action="ppaction://noaction"/>
            <a:extLst>
              <a:ext uri="{FF2B5EF4-FFF2-40B4-BE49-F238E27FC236}">
                <a16:creationId xmlns:a16="http://schemas.microsoft.com/office/drawing/2014/main" id="{075B89ED-2073-F2D3-E4CA-E4D40AFDA6D3}"/>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8" name="Vlajka">
            <a:extLst>
              <a:ext uri="{FF2B5EF4-FFF2-40B4-BE49-F238E27FC236}">
                <a16:creationId xmlns:a16="http://schemas.microsoft.com/office/drawing/2014/main" id="{C807BDE2-4637-6467-8999-F25DFD80B6C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489593" y="5384565"/>
            <a:ext cx="1325516" cy="1029127"/>
          </a:xfrm>
          <a:prstGeom prst="rect">
            <a:avLst/>
          </a:prstGeom>
        </p:spPr>
      </p:pic>
      <p:sp>
        <p:nvSpPr>
          <p:cNvPr id="5" name="Krajina">
            <a:extLst>
              <a:ext uri="{FF2B5EF4-FFF2-40B4-BE49-F238E27FC236}">
                <a16:creationId xmlns:a16="http://schemas.microsoft.com/office/drawing/2014/main" id="{30ACBC15-48F1-23AD-A23E-E4251EDFD0C8}"/>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Polynésie française</a:t>
            </a:r>
          </a:p>
        </p:txBody>
      </p:sp>
    </p:spTree>
    <p:extLst>
      <p:ext uri="{BB962C8B-B14F-4D97-AF65-F5344CB8AC3E}">
        <p14:creationId xmlns:p14="http://schemas.microsoft.com/office/powerpoint/2010/main" val="1337173956"/>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Guy Tuhoe - Lavion est là.wav"/>
          </p:stSnd>
        </p:sndAc>
      </p:transition>
    </mc:Choice>
    <mc:Fallback xmlns="">
      <p:transition spd="slow" advClick="0" advTm="18000">
        <p:fade/>
        <p:sndAc>
          <p:stSnd loop="1">
            <p:snd r:embed="rId9" name="Guy Tuhoe - Lavion est là.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955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155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355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childTnLst>
                                </p:cTn>
                              </p:par>
                            </p:childTnLst>
                          </p:cTn>
                        </p:par>
                        <p:par>
                          <p:cTn id="35" fill="hold">
                            <p:stCondLst>
                              <p:cond delay="1455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555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D121B-34AC-0D52-1222-38C862EFF873}"/>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2FC4C4BC-7530-B325-314C-22B12AEB2C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EB31318B-7453-7924-F6AF-3F6723B91D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7" name="Šípka GLOB">
            <a:extLst>
              <a:ext uri="{FF2B5EF4-FFF2-40B4-BE49-F238E27FC236}">
                <a16:creationId xmlns:a16="http://schemas.microsoft.com/office/drawing/2014/main" id="{3E34AC37-20BE-7ED1-70B4-15E1BDC5E703}"/>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2043104" y="2356220"/>
            <a:ext cx="1038825" cy="389559"/>
          </a:xfrm>
          <a:prstGeom prst="rect">
            <a:avLst/>
          </a:prstGeom>
          <a:noFill/>
        </p:spPr>
      </p:pic>
      <p:sp>
        <p:nvSpPr>
          <p:cNvPr id="10" name="Krajina GLOB">
            <a:extLst>
              <a:ext uri="{FF2B5EF4-FFF2-40B4-BE49-F238E27FC236}">
                <a16:creationId xmlns:a16="http://schemas.microsoft.com/office/drawing/2014/main" id="{4E9CDBE7-4669-93C8-F995-BCAA87583E6F}"/>
              </a:ext>
            </a:extLst>
          </p:cNvPr>
          <p:cNvSpPr txBox="1"/>
          <p:nvPr/>
        </p:nvSpPr>
        <p:spPr>
          <a:xfrm>
            <a:off x="1771773" y="1534510"/>
            <a:ext cx="1339271" cy="22357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defTabSz="917805">
              <a:defRPr/>
            </a:pPr>
            <a:r>
              <a:rPr lang="sk-SK" sz="952" b="1" i="1">
                <a:solidFill>
                  <a:prstClr val="black"/>
                </a:solidFill>
                <a:latin typeface="Arial" panose="020B0604020202020204" pitchFamily="34" charset="0"/>
                <a:cs typeface="Arial" panose="020B0604020202020204" pitchFamily="34" charset="0"/>
              </a:rPr>
              <a:t>Polynésie française</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2" name="Krajina 1">
            <a:extLst>
              <a:ext uri="{FF2B5EF4-FFF2-40B4-BE49-F238E27FC236}">
                <a16:creationId xmlns:a16="http://schemas.microsoft.com/office/drawing/2014/main" id="{0D006AAE-0B4C-F967-9F97-294E2323AE15}"/>
              </a:ext>
            </a:extLst>
          </p:cNvPr>
          <p:cNvSpPr txBox="1"/>
          <p:nvPr/>
        </p:nvSpPr>
        <p:spPr>
          <a:xfrm>
            <a:off x="710755" y="4835021"/>
            <a:ext cx="4111903" cy="863711"/>
          </a:xfrm>
          <a:prstGeom prst="rect">
            <a:avLst/>
          </a:prstGeom>
          <a:noFill/>
          <a:effectLst/>
        </p:spPr>
        <p:txBody>
          <a:bodyPr wrap="none" lIns="0" tIns="0" rIns="0" bIns="0" rtlCol="0">
            <a:prstTxWarp prst="textArchUp">
              <a:avLst/>
            </a:prstTxWarp>
            <a:noAutofit/>
            <a:scene3d>
              <a:camera prst="orthographicFront"/>
              <a:lightRig rig="threePt" dir="t"/>
            </a:scene3d>
            <a:sp3d prstMaterial="matt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5400" b="0" i="1" u="sng" strike="noStrike" kern="1200" cap="none" spc="0" normalizeH="0" baseline="0" noProof="0">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uLnTx/>
                <a:uFillTx/>
                <a:latin typeface="AbottOldStyle" pitchFamily="2" charset="0"/>
                <a:ea typeface="+mn-ea"/>
                <a:cs typeface="+mn-cs"/>
              </a:rPr>
              <a:t>Bora-Bora</a:t>
            </a:r>
          </a:p>
        </p:txBody>
      </p:sp>
      <p:pic>
        <p:nvPicPr>
          <p:cNvPr id="5" name="Vlajka FRA">
            <a:hlinkClick r:id="" action="ppaction://noaction"/>
            <a:extLst>
              <a:ext uri="{FF2B5EF4-FFF2-40B4-BE49-F238E27FC236}">
                <a16:creationId xmlns:a16="http://schemas.microsoft.com/office/drawing/2014/main" id="{2EF76AF1-8935-F108-DA22-1362A526F1A7}"/>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736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4" name="GPS">
            <a:extLst>
              <a:ext uri="{FF2B5EF4-FFF2-40B4-BE49-F238E27FC236}">
                <a16:creationId xmlns:a16="http://schemas.microsoft.com/office/drawing/2014/main" id="{E651AAAB-663F-1C5C-776A-0F2847EA1DF0}"/>
              </a:ext>
            </a:extLst>
          </p:cNvPr>
          <p:cNvSpPr/>
          <p:nvPr/>
        </p:nvSpPr>
        <p:spPr>
          <a:xfrm>
            <a:off x="1429578" y="5359241"/>
            <a:ext cx="2674255" cy="268919"/>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16</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30</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04‘‘</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W</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151</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44</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24‘‘</a:t>
            </a:r>
            <a:endPar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65753073"/>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childTnLst>
                          </p:cTn>
                        </p:par>
                        <p:par>
                          <p:cTn id="11" fill="hold">
                            <p:stCondLst>
                              <p:cond delay="30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500"/>
                                        <p:tgtEl>
                                          <p:spTgt spid="7"/>
                                        </p:tgtEl>
                                      </p:cBhvr>
                                    </p:animEffect>
                                  </p:childTnLst>
                                </p:cTn>
                              </p:par>
                            </p:childTnLst>
                          </p:cTn>
                        </p:par>
                        <p:par>
                          <p:cTn id="15" fill="hold">
                            <p:stCondLst>
                              <p:cond delay="45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par>
                          <p:cTn id="19" fill="hold">
                            <p:stCondLst>
                              <p:cond delay="6000"/>
                            </p:stCondLst>
                            <p:childTnLst>
                              <p:par>
                                <p:cTn id="20" presetID="47"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500"/>
                                        <p:tgtEl>
                                          <p:spTgt spid="12"/>
                                        </p:tgtEl>
                                      </p:cBhvr>
                                    </p:animEffect>
                                    <p:anim calcmode="lin" valueType="num">
                                      <p:cBhvr>
                                        <p:cTn id="23" dur="1500" fill="hold"/>
                                        <p:tgtEl>
                                          <p:spTgt spid="12"/>
                                        </p:tgtEl>
                                        <p:attrNameLst>
                                          <p:attrName>ppt_x</p:attrName>
                                        </p:attrNameLst>
                                      </p:cBhvr>
                                      <p:tavLst>
                                        <p:tav tm="0">
                                          <p:val>
                                            <p:strVal val="#ppt_x"/>
                                          </p:val>
                                        </p:tav>
                                        <p:tav tm="100000">
                                          <p:val>
                                            <p:strVal val="#ppt_x"/>
                                          </p:val>
                                        </p:tav>
                                      </p:tavLst>
                                    </p:anim>
                                    <p:anim calcmode="lin" valueType="num">
                                      <p:cBhvr>
                                        <p:cTn id="24" dur="1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16" presetClass="entr" presetSubtype="37"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875D3-73C9-8FC2-277B-3A31079F9F78}"/>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50FEB15F-16C2-868D-5D0A-3A5CDB61F5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C4C3C461-5702-E3EA-FB24-A68CB1D47920}"/>
              </a:ext>
            </a:extLst>
          </p:cNvPr>
          <p:cNvSpPr/>
          <p:nvPr/>
        </p:nvSpPr>
        <p:spPr>
          <a:xfrm>
            <a:off x="762407" y="1289403"/>
            <a:ext cx="10471759" cy="4516733"/>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5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B</a:t>
            </a:r>
            <a:r>
              <a:rPr lang="fr-FR" sz="2000" i="1" kern="0">
                <a:latin typeface="Tekton Pro" panose="020F0603020208020904" pitchFamily="34" charset="-18"/>
              </a:rPr>
              <a:t>ora-Bora fait partie de la Polynésie française, dans l'océan Pacifique Sud. Elle se situe à environ 260 km de Papeete, à Tahiti. L'île principale, montagneuse, mesure 8 km de long et 5 km de large. En son centre se trouvent les vestiges d'un volcan éteint, le mont Pahia et le mont Otemanu. Le point culminant atteint 727 m d'altitude. L'île principale est entourée d'un lagon et d'une barrière de corail. Cette barrière est très large par endroits, dépassant les deux kilomètres. Le lagon n'est accessible que par le détroit de Teavanui, situé à l'ouest de l'île principale. La superficie totale de Bora-Bora, îlots compris, est inférieure à 39 km². La population permanente des îles est inférieure à 11 000 habitants. La plupart d'entre eux vivent dans le village de Vaitape. Bora-Bora est une destination touristique majeure. Son principal attrait réside dans son lagon et ses fonds marins encore préservés.</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01D82491-3D69-F230-9CC0-3FB32A5C4572}"/>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35CA9BAA-03E5-4CE0-0CF8-FD956D58D8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FRA">
            <a:hlinkClick r:id="" action="ppaction://noaction"/>
            <a:extLst>
              <a:ext uri="{FF2B5EF4-FFF2-40B4-BE49-F238E27FC236}">
                <a16:creationId xmlns:a16="http://schemas.microsoft.com/office/drawing/2014/main" id="{F6AE8543-03A5-C65C-B6BD-71FFFC397B23}"/>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8" name="Čítanie">
            <a:extLst>
              <a:ext uri="{FF2B5EF4-FFF2-40B4-BE49-F238E27FC236}">
                <a16:creationId xmlns:a16="http://schemas.microsoft.com/office/drawing/2014/main" id="{4760BC7B-E14F-8CEC-E8C2-41FDCD099D1E}"/>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5C18EE4C-063C-FF67-BF25-B56744F6A48F}"/>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i="1">
                  <a:solidFill>
                    <a:srgbClr val="542708"/>
                  </a:solidFill>
                </a:rPr>
                <a:t>Cliquez pour lire</a:t>
              </a:r>
            </a:p>
            <a:p>
              <a:pPr algn="ctr"/>
              <a:r>
                <a:rPr lang="fr-FR" sz="1200" i="1">
                  <a:solidFill>
                    <a:srgbClr val="542708"/>
                  </a:solidFill>
                </a:rPr>
                <a:t>le texte</a:t>
              </a:r>
              <a:endParaRPr lang="sk-SK" sz="1200" i="1">
                <a:solidFill>
                  <a:srgbClr val="542708"/>
                </a:solidFill>
              </a:endParaRPr>
            </a:p>
          </p:txBody>
        </p:sp>
        <p:sp>
          <p:nvSpPr>
            <p:cNvPr id="10" name="Bod">
              <a:hlinkClick r:id="" action="ppaction://noaction">
                <a:snd r:embed="rId5" name="FRA Bora Bora.wav"/>
              </a:hlinkClick>
              <a:extLst>
                <a:ext uri="{FF2B5EF4-FFF2-40B4-BE49-F238E27FC236}">
                  <a16:creationId xmlns:a16="http://schemas.microsoft.com/office/drawing/2014/main" id="{3A6250F7-FFD7-B0D4-774E-9AF8E660809F}"/>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24516843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1+#ppt_w/2"/>
                                          </p:val>
                                        </p:tav>
                                        <p:tav tm="100000">
                                          <p:val>
                                            <p:strVal val="#ppt_x"/>
                                          </p:val>
                                        </p:tav>
                                      </p:tavLst>
                                    </p:anim>
                                    <p:anim calcmode="lin" valueType="num">
                                      <p:cBhvr additive="base">
                                        <p:cTn id="11" dur="500" fill="hold"/>
                                        <p:tgtEl>
                                          <p:spTgt spid="8"/>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035A560-2A77-0C32-740E-1564EC7A7688}"/>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BDCD4E4B-CF5E-997E-4E28-4BCB340D54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E154DA8-E8AA-886F-B313-F298C78463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BC0DFCB-FE00-BC8D-FD60-50DA44A2248A}"/>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682665886"/>
      </p:ext>
    </p:extLst>
  </p:cSld>
  <p:clrMapOvr>
    <a:masterClrMapping/>
  </p:clrMapOvr>
  <mc:AlternateContent xmlns:mc="http://schemas.openxmlformats.org/markup-compatibility/2006" xmlns:p14="http://schemas.microsoft.com/office/powerpoint/2010/main">
    <mc:Choice Requires="p14">
      <p:transition spd="slow" p14:dur="2500" advClick="0" advTm="5000">
        <p:zoom/>
        <p:sndAc>
          <p:stSnd loop="1">
            <p:snd r:embed="rId2" name="Guy Tuhoe - Lavion est là.wav"/>
          </p:stSnd>
        </p:sndAc>
      </p:transition>
    </mc:Choice>
    <mc:Fallback xmlns="">
      <p:transition spd="slow" advClick="0" advTm="5000">
        <p:zoom/>
        <p:sndAc>
          <p:stSnd loop="1">
            <p:snd r:embed="rId6" name="Guy Tuhoe - Lavion est là.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D13F28D-24C3-E851-3259-C5DC0717B67A}"/>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DD097C1-902A-902C-4FE5-37F54D6944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6E56CA9-3FC8-88A8-0AE7-68A0979272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618B961-5C87-CB0D-3F20-B60232B680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25B8036-2177-B19A-D4BA-06B1E8D974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491C5F9-0EF3-17AC-1226-3630DE38A15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8C2D4FC2-306C-3399-57DA-F75118A9B6C4}"/>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2228679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814B559-67EE-D51E-373B-400F4E03AA9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2BC07B05-74C3-7AB5-1734-4265C25409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DD44B14-D14B-FDCB-92B4-17578C82A2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07C3898-28AA-8ACF-0D62-B7297720C01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05002FC8-F9D1-3CDA-671F-D7C56AD3A6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27C4E3A-88F9-585C-B9D7-53AD6BE2175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847EA34B-4F0C-6815-3B30-BD81284E0EF4}"/>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4698789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9786706-9523-ACEE-4BC6-D36E284DC6D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41D46D1-EEDD-75E7-061E-263485213A2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7599643-ABF7-38A4-BC03-1DD1E83F9B4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32D8117-6DD5-0AAB-2F90-1F833274F7D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1EFDD5C6-0608-463C-660A-EC1798DE0D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ECA871-E689-A5EE-7322-21A5A37DA3B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4627672-52C3-C85C-0D0B-F05622B4F54C}"/>
              </a:ext>
            </a:extLst>
          </p:cNvPr>
          <p:cNvSpPr txBox="1"/>
          <p:nvPr/>
        </p:nvSpPr>
        <p:spPr>
          <a:xfrm>
            <a:off x="590107" y="224398"/>
            <a:ext cx="163728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Jean-Paul Mutz</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3842181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F657B95-16C5-BE94-8C08-E928BF41CC38}"/>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EF90DC8-0D23-428A-2193-88BFBE6F759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DA89F31-37E4-424E-045E-0E70D513012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D2EBC78-F6AE-3BA7-177B-93DEF4C5BFB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7D359095-3F5A-3F52-397D-C1B31ACCCC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61E5A40-3EA5-398F-A0B0-6D553AE7DC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BD16A2DF-0122-EF40-CC80-DD63D9D8B339}"/>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29159214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CD0C262-024A-97FA-3C57-1197E8490DE5}"/>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F6A9C7D3-7020-59C9-C9A1-0E69DE6BBA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F1CF3E5-2F9B-0FA5-4C5E-DD2650F0F1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DCB0649-081E-52FC-C2FB-F8DC1A099B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CCE5EA70-9350-E3DA-28FD-44C6DD1273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3817697-CA92-1A5C-78BF-6BB18025F8B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80319C1-46FE-BF98-E965-96AB142A4905}"/>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5494217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8278CF7-909D-DCFA-8B6F-C92D9E7306A9}"/>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4A61017-81FF-5B71-A2A8-048F626407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F6AC620-63F6-4DAA-80BE-60AAA700E54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54922E6-F0F5-0F91-9D5E-03EFEEE029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E37CEF3A-DA49-FC1B-120C-7BD4E09197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CED5DBA-E010-9E91-3AD1-8BE1D7E7F4E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02C02189-D77D-CFE9-126B-14ED323A17A5}"/>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37322925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7EC1455-9E37-0510-55EA-A27B813E1FD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1C92AA7E-0E1A-74B0-085A-AF5BAD6142D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B64C1DA-DC24-CEFA-8AA1-BAE445133C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A702012-CB70-4223-2A2F-B10520CB4B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E57ED8C-3E21-E27D-0D64-D9917659E7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FA582E9-F1E3-C8F3-E524-0CAA1FA5A05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2" name="Autor">
            <a:extLst>
              <a:ext uri="{FF2B5EF4-FFF2-40B4-BE49-F238E27FC236}">
                <a16:creationId xmlns:a16="http://schemas.microsoft.com/office/drawing/2014/main" id="{EBC32BBF-86C5-D721-B3F0-E0EF3B5064CD}"/>
              </a:ext>
            </a:extLst>
          </p:cNvPr>
          <p:cNvSpPr txBox="1"/>
          <p:nvPr/>
        </p:nvSpPr>
        <p:spPr>
          <a:xfrm>
            <a:off x="590107" y="224398"/>
            <a:ext cx="157316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Valerie Hukalo</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7518726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0385211-90C7-4254-356C-8460482878DF}"/>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8224727-F046-BFC3-3976-8DD0C06702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C01DA11-B36D-0854-0DE8-CD7736C267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493BBEC-074C-9B87-338A-6E71A373342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98C071B-9B95-A2EF-2EED-88F7C4EC3D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C03A3A3-CEC6-5915-0EEE-3E6504F7F1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42391465-8192-E67F-75FB-3511D3228161}"/>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5195373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DBA330D-47D0-D000-8969-1262F60AFDDB}"/>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B5EFE433-F320-A431-469C-D9835F8DDE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3732DB41-8EEB-81C1-4941-E402593E13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2725903-45B9-0790-7A02-3146B0797B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CD86AA0E-E151-38F5-95AF-17D632274FC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8A637D8-7220-C7FE-2D2D-97C9A640F3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6CF709D5-F6DB-8746-9041-EBFE4C50FF71}"/>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73758165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B61DD92-5FC6-654E-E0F7-666C4B95F503}"/>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E9F163F6-A719-150E-134C-E38BED79C0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CB6C6006-0B2C-317E-52BA-06657E8AD2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5E56911-BB74-054A-E77D-7F9FA6EF23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BA74122C-D94F-9291-B596-10538EB349B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6C90B55-4E59-4858-0889-BF908F56F59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553E8168-329E-4759-2033-B47E2A1EEA7A}"/>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58312476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116C418-BFC6-3F54-CFB8-E84A5F5FE26E}"/>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2EB47D8-2A96-D91F-9887-480BA12D55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28C7D6C-A0E7-DEAE-176A-1BB6FC40F4E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B3E8376-F178-E8D0-B32F-1053A4A88A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A7237F4-F3EF-A56F-FCE4-046426E6D3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CE519AB-8798-9DE7-BB64-A4CE60C53F8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87DF4C9-A62B-55AC-6E10-9BF7A25C553D}"/>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52503159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0E23880-20A7-5373-5CA3-5A05D585DD5B}"/>
            </a:ext>
          </a:extLst>
        </p:cNvPr>
        <p:cNvGrpSpPr/>
        <p:nvPr/>
      </p:nvGrpSpPr>
      <p:grpSpPr>
        <a:xfrm>
          <a:off x="0" y="0"/>
          <a:ext cx="0" cy="0"/>
          <a:chOff x="0" y="0"/>
          <a:chExt cx="0" cy="0"/>
        </a:xfrm>
      </p:grpSpPr>
      <p:pic>
        <p:nvPicPr>
          <p:cNvPr id="9" name="Foto 0">
            <a:extLst>
              <a:ext uri="{FF2B5EF4-FFF2-40B4-BE49-F238E27FC236}">
                <a16:creationId xmlns:a16="http://schemas.microsoft.com/office/drawing/2014/main" id="{AA469EF2-D430-9F4C-B847-CD8A9C03C0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37A092F-D317-D178-1F1F-E5E65BABD7D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9531C68-7FF0-BD6D-7552-D2BF72500CD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C479FE6C-347F-14E8-0674-3C9B0E8868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5187EE2-58F5-E60A-A801-D995622F336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495CE12-4A30-7CB5-6933-0BBCEE029C9C}"/>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5190238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BB4A6-EB9B-6A99-3FA8-8C63E9BB16E8}"/>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E3D4787-7720-C970-FF07-0811C6AE43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5F3CE5A0-99FD-64E5-62E2-9C0435E812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322EA64-1076-6DA0-405C-2F5AFA9DB4F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DBB9400D-B66B-4744-FDCD-C012D019EE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06F5E9E-E1C6-4616-89C4-4879833EBA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4AB8B647-1922-1474-16F0-29C7F950CB2E}"/>
              </a:ext>
            </a:extLst>
          </p:cNvPr>
          <p:cNvSpPr txBox="1"/>
          <p:nvPr/>
        </p:nvSpPr>
        <p:spPr>
          <a:xfrm>
            <a:off x="590107" y="224398"/>
            <a:ext cx="157316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Valerie Hukalo</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578576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CC38A5-D739-ED32-19A5-99B0883F2800}"/>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D0CD1131-D5F7-8DEC-6C55-35788D4E69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CA48231-5C0D-B56C-6A8D-57EE06CD9E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127FBB3-142C-247D-64B3-956233601B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FF80ECD-C6CF-5507-AB26-4F060480C7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1886730-1584-C128-A5C0-92F5C8CA6DB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E3A3C6F-7D4D-1ABC-FCCE-B14845CF1763}"/>
              </a:ext>
            </a:extLst>
          </p:cNvPr>
          <p:cNvSpPr txBox="1"/>
          <p:nvPr/>
        </p:nvSpPr>
        <p:spPr>
          <a:xfrm>
            <a:off x="590107" y="224398"/>
            <a:ext cx="163728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Jean-Paul Mutz</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79119160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6B52A-5B35-95ED-A6CC-6C4B1D1253C7}"/>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79999AF2-7F15-B8C1-90C2-5B95A258A0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2B005D0-484E-C144-F39D-B4D93AD9F7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C6E03CE-60CC-3547-8DEE-405E56BA21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F06DAB0E-29A3-36D1-8611-61748D233A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D6EA911-A20A-7D95-059F-470B20D295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EFD55227-8AED-FC0B-823C-13582D524A3D}"/>
              </a:ext>
            </a:extLst>
          </p:cNvPr>
          <p:cNvSpPr txBox="1"/>
          <p:nvPr/>
        </p:nvSpPr>
        <p:spPr>
          <a:xfrm>
            <a:off x="590107" y="224398"/>
            <a:ext cx="163728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Jean-Paul Mutz</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01142721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243D8-83AC-F1F4-3BB4-8A3515331D2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E085CD61-1645-581B-FEB3-D82CFEAFF60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FD9030E-A6A1-E396-C26D-10EB62BFEC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F5C3E0C-2B68-9B19-C72B-4AB911527D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4F89CE6-76C0-2E18-A3EA-51E88BB9A7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5ACFEE9-4DF4-71C3-B1F7-DB2B28A910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0B195BB-06C7-104D-97A7-413D7A8E592F}"/>
              </a:ext>
            </a:extLst>
          </p:cNvPr>
          <p:cNvSpPr txBox="1"/>
          <p:nvPr/>
        </p:nvSpPr>
        <p:spPr>
          <a:xfrm>
            <a:off x="590107" y="224398"/>
            <a:ext cx="163728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Jean-Paul Mutz</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92998269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D979257-1416-2C8C-4198-380829D10835}"/>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BA62D0AA-5851-19A8-1671-58A4BFD172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1623A3C-D0C1-9D86-02D4-CE1355D9C2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06822A8-9C29-E8BB-FC9B-90281F2EF46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53B0695-B6A3-C8EC-7C1F-46052F7E39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A9BA8A3-955E-A517-764D-14938823A8A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2" name="Autor">
            <a:extLst>
              <a:ext uri="{FF2B5EF4-FFF2-40B4-BE49-F238E27FC236}">
                <a16:creationId xmlns:a16="http://schemas.microsoft.com/office/drawing/2014/main" id="{E1CB6C95-06EB-7663-0536-3343166065C8}"/>
              </a:ext>
            </a:extLst>
          </p:cNvPr>
          <p:cNvSpPr txBox="1"/>
          <p:nvPr/>
        </p:nvSpPr>
        <p:spPr>
          <a:xfrm>
            <a:off x="590107" y="224398"/>
            <a:ext cx="113073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Jéremy</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837292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6DF24A-A448-907A-C488-AA739266B2F0}"/>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EFFF1AF0-A763-F79B-4ECA-A66C8866BD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EEF6227-485E-86BF-6932-F71F0E482F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E9D9D4F7-8F80-703B-F11A-465EC65D685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C0F8307-BFF8-71CD-0968-F67225D501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B71C474-FD18-8A72-D6F5-1AAB30B6C1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2" name="Autor">
            <a:extLst>
              <a:ext uri="{FF2B5EF4-FFF2-40B4-BE49-F238E27FC236}">
                <a16:creationId xmlns:a16="http://schemas.microsoft.com/office/drawing/2014/main" id="{31CBAC46-F648-C322-8E78-D1B41F3EB023}"/>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87175275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155D007-354A-5E89-3A70-FB980F2EC33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1A41658-078A-2F45-42C9-D366F3DB33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8D99F25E-5748-02B7-5DB1-9F265389CC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2DE13A7-2122-55FB-869D-D1712A6514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03C9F3BA-AEDD-9CD4-880A-F90671D947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7F06C51-53DC-7475-60B7-5034ABD8D95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5B48EB58-8E9B-F2C6-50FA-AB0E051CF55F}"/>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0647385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F8A86B9-7544-9FD9-3E0D-5211F7CECF3D}"/>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141FAD6F-74DD-DEF8-22C8-7F5CF3E115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208B39D9-3FF3-BA03-B7FE-EBD3057B2C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EDDAE0A-5F77-02F0-49D5-4ADCA016265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7735BB1A-BC15-E424-F588-F30D4C76AF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7763BE9-3B14-3B57-3B76-A96B2DA68F0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1D8DA731-DD3E-2038-CEDC-0C7F9FADA39E}"/>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9608451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65522-A66A-5DA0-A1C4-61539348EE8A}"/>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22D83CC5-83B0-4F1C-4C48-1FA4CE226C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758E23A-9C56-B352-0D13-0DD5729012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D6E02A1-B208-732B-54B1-5A99611989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3C6474FD-86DF-37D7-A423-AFB1FC3915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74D1EA6-3F0B-0AAC-180F-F52E2976A8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FB05EE67-9617-2EF5-0D9D-C7801BB43E14}"/>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16977746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B42436A-AB7B-FF7B-3177-592A7BDCC4EB}"/>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9D7EB48-392B-A41B-B9E4-AF4E1DBFDC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5AD41B6-E395-A543-58CA-D1FFE6CEA7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D0C92DA-3316-19FB-943D-67F05C1031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99E8B56E-2A45-7B28-A07C-CC0369549F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26D36E2-933B-8931-AAB6-2CC5635BEED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6D931C2F-1BCB-061D-D364-B5FD616A1366}"/>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8622902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0722A45-A5F5-BDA8-65B4-CAA4DA736826}"/>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C9176A45-E00E-6F94-22EE-441E909A51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E87804DD-FF17-30F4-1DD5-A5A84FC20F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0423C39-11AC-9DD9-FE25-F54D380C50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D1EA7B6-61A4-2956-21A8-909AA4BDEC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CD0F6FA-5D02-30C0-3C34-D724192FB2E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3A1A2BFA-F600-7BA9-B2D9-215132EB75C6}"/>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05750575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D98D219-2C82-48D4-66D3-814384699C7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1B2E716F-FA2E-25DC-7CF8-747101A38C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13B21B5-895F-26C6-0049-2F1F06A142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B692E64-C89B-B7C5-251D-84E40A48A3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9EBBE737-DEEB-7D3F-45E9-6EEA910B4D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DE09767-6AD2-8EC8-CD51-F41A717261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E9E9B90D-CADA-6331-CA8C-979F6630ED00}"/>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6325737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F3F524F-BAAD-C947-C62C-1AE67A441271}"/>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66F8CA2-2113-F9DF-64C9-3914319C1E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8E7D6A7B-6DA4-8997-0BCC-F51E9E97B0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C627AD7-7609-0C34-64EA-5CC309367A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228CC63F-041D-2868-96A8-583F5DD792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F33559F-58D2-C3E7-2AD2-1AF7077731B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0E86CF1-973D-B46A-650A-D309FF654F16}"/>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994455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D2079BA-A1F4-9F21-6712-E22E21319FFF}"/>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6097D1B1-B647-5738-A205-627C2A497A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C233FE9-B84E-4E4F-FDC2-3F2DB8B760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AB67F21-BD1D-E0F1-8DD0-CD08BE33A6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1532E98-E071-6DED-EF13-0EAF2C32B6D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71AC043-50E0-7C7E-FDA2-0FA593278E2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BD26CCB-B735-99B7-C9EA-37C181EBEC02}"/>
              </a:ext>
            </a:extLst>
          </p:cNvPr>
          <p:cNvSpPr txBox="1"/>
          <p:nvPr/>
        </p:nvSpPr>
        <p:spPr>
          <a:xfrm>
            <a:off x="590107" y="224398"/>
            <a:ext cx="17767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Amanda Anderson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58006159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DC7001F-6CDC-0647-6E8F-17273A23B046}"/>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D0FB99E-0B0D-5624-A310-36B0FE4EC9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3ED7C3B9-F251-A41E-76A4-57225DEE3C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B736EBB-8DAA-DAC4-CE11-163B7825BB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3E59B40-FDB2-9823-DF62-F77CC9CE7B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95736EB-A2B8-CAC3-BEEB-96CF8C54ACC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AE6D2C5F-A717-E3FC-5607-6F2C3B72B123}"/>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77296079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DD40B4E-CB25-ED23-7E35-95E38686DCA5}"/>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D6278B4-FA1E-65E1-4CF9-51121966BD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201638E-335C-C3B2-3BE8-FD6EAE01401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A69C25F-F9F6-0D16-34B7-2BF511534B4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A9182993-B19D-DF0D-43ED-7F6AF8CB83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B783C10-861D-EDDF-E295-6AC31CC1206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8EBDAC75-E714-3D7B-DCC8-E27411BF4F14}"/>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2999637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2E453B-232E-3207-B9EC-3BFAAD7F51E7}"/>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C1FA1A3-B1BD-2251-D1B2-095891F9FC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917DA1F-40FF-7A80-4CB3-FF07DCBFD2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38D5190-CD7D-EB83-AD8E-C8B38A0187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16B822E5-F986-8DE8-B623-5F50149703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E553BDC-503B-5514-6653-D36F5985CF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2ADEA8A1-1206-6FC2-B6FF-0ADBE44D5670}"/>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57564457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15DB23B-198A-A344-C42A-AB4B1C5B44D6}"/>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F19924F-4687-2E9F-8045-1E11FED8E2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39BF7FC-BEA1-D524-AD8D-8F1D6D14E9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CDB7A67-D062-3FEA-AABE-63E85DF5A1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AEF6C7FF-0F95-BF2A-B145-CC0FB069764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E01C1E6-7012-50A2-4851-F4C3DD28C76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A2735178-889E-FA0E-6402-924A1CAB822E}"/>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49696725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24069C4-E3CA-8D4B-6F07-86F7CD1463A2}"/>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9156F78-B7DA-98D3-2610-C7B7FB958D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6154C9D-05D8-8BB8-0EA2-12A784BAF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4076969-A5EC-EF91-74A5-2B6A881A5AC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BC707378-2880-EB1B-B7B8-8E38E4ECFE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D625F38-8994-E8E1-3E56-07F29951943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EADA232-C238-B32F-7E80-097007255D39}"/>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601639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FEE1664-BEA4-A41C-186B-37284C5D0FE9}"/>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81C2EB6-E7D5-E8B5-3628-83AD8F80C8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ED7A1395-948F-1DCE-6611-48C7006140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14DFB3B-510B-05DB-EBB2-F77FA0C2B2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20E98386-30B8-E55B-7481-F488DBAD24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CEBCF2C-ECBE-0FF3-D0E6-D29131F7315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EB4EF827-C341-EB56-9412-E74A34528022}"/>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90264700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7A262AA-0A37-A84A-2623-EDAF65292480}"/>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1B08044-2CBB-978F-E3C8-44A931D1C1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A4FE4A6-0575-92BD-1E13-2A016A58833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056BA57-2247-14D0-969E-B1AF7E5EA05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125F569D-0BDB-2686-7A4A-03CE95291E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6266B84-9307-0209-103A-76BD2E1743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02C9E197-8F20-DFD1-2F22-076728B7248D}"/>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4315810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7ADB53B-0ECA-9139-5B57-AC5CE9D1532E}"/>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8277873B-4954-127E-1D1F-5E70084720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3B0D30B-69F7-1FF9-6A02-081A1599C5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9A2DDF5-7FD1-5F00-935B-4D5C6165A2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DEA23EF-0B8A-3032-5CD2-7E5EEFAD6B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3961527-7142-BD60-F423-ABC9C718176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6186DA21-46E3-DE5E-C590-362837F0DC94}"/>
              </a:ext>
            </a:extLst>
          </p:cNvPr>
          <p:cNvSpPr txBox="1"/>
          <p:nvPr/>
        </p:nvSpPr>
        <p:spPr>
          <a:xfrm>
            <a:off x="590107" y="224398"/>
            <a:ext cx="157316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Valerie Hukalo</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3098863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AD88A2D-5BE0-99C3-3602-8775D7381873}"/>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3DCD93AC-7A64-94EA-D499-8B38FE7B76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1865754-AB07-27E8-E924-0B632B0D62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6A1F44E-17EF-3BB3-5963-EB86C67465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9B5A9B9-838D-2D10-4329-740EE57EB2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37D3A71-6931-8532-A933-EFA9F7D0638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F82BF1B-E693-E136-AEF3-6A9941D30F8E}"/>
              </a:ext>
            </a:extLst>
          </p:cNvPr>
          <p:cNvSpPr txBox="1"/>
          <p:nvPr/>
        </p:nvSpPr>
        <p:spPr>
          <a:xfrm>
            <a:off x="590107" y="224398"/>
            <a:ext cx="17767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Amanda Anderson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2509556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2C8E71C-7019-BDEB-4891-B79ABB784B1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CEDB8322-B6C8-4388-42A6-BFED8230F7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31EEA847-C991-C4B0-CCB4-D57B481AC21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CA78701-16A0-0B14-712C-C1E06D829A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7342DCD-9F09-AEB8-F475-62D05D56FF2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F5B2CF7-8B6E-2DB2-BAF5-D611A261FC9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4756C345-F6BE-AFFF-DECB-A33257D985A3}"/>
              </a:ext>
            </a:extLst>
          </p:cNvPr>
          <p:cNvSpPr txBox="1"/>
          <p:nvPr/>
        </p:nvSpPr>
        <p:spPr>
          <a:xfrm>
            <a:off x="590107" y="224398"/>
            <a:ext cx="17767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Amanda Anderson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10802009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346136D-FFA9-16A0-E658-1D72A8491AE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63A2E47B-D0C8-48B5-C4E7-BEFA945F43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7959152-B759-FD4B-DEF0-93447F73226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05F99FE-1C46-12E1-52A1-C713DD9D54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6F2CB36B-987B-4F5F-6416-FE80EFCAF7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89DA0D9-6FA9-F040-6D44-C0BDFE322A6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C61FC9D-D7D6-A7E7-09B7-D5A0218E1B06}"/>
              </a:ext>
            </a:extLst>
          </p:cNvPr>
          <p:cNvSpPr txBox="1"/>
          <p:nvPr/>
        </p:nvSpPr>
        <p:spPr>
          <a:xfrm>
            <a:off x="590107" y="224398"/>
            <a:ext cx="157316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Valerie Hukalo</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95856174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F346A1D-FCFB-4817-9B54-50B398A0D2BE}"/>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930EBA8-8225-B1C9-34D6-64975874BD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7461EA9-D5A8-0F0E-413C-23BC6F8024E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D0E4E87-D1DF-C346-9957-B910029A5D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A59FE0D-1611-15DF-0E7B-A0E2DB25DA4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4480042-5F1F-1307-A847-6F7271076CB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F17A3127-7F68-4F6C-B93A-39F0ABDAA22E}"/>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9478329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8CA9663-94C2-11AC-A6A3-882FEF35A7A3}"/>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B618606C-90F0-4F94-FE30-A62CBAF1CE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5CEAFC8A-6398-C3E5-6603-C4541F8CA3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D471A59-CEF1-90C3-335A-5475E1FC9F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A55FAC26-4D5F-51A7-6F48-9E59755CDB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35CC8F7-2390-BBB4-6013-01D7912BD17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F94C88D-9DCD-AA51-259A-C27F04ADE69B}"/>
              </a:ext>
            </a:extLst>
          </p:cNvPr>
          <p:cNvSpPr txBox="1"/>
          <p:nvPr/>
        </p:nvSpPr>
        <p:spPr>
          <a:xfrm>
            <a:off x="590107" y="224398"/>
            <a:ext cx="113073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Jéremy</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86399256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76867BC-77A0-9BD0-5638-E2C452E3644E}"/>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EE072CE0-0B93-BCBC-F383-DE58D84452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42A8B96-E74E-EC55-9E7C-9212A486ED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AFCDD96-32C4-D335-9B49-B250FAB7D6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47957B1-234C-013E-2398-51851BF1B3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0E1BB47-42EE-F44B-825F-771D06861A4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353C33D9-6FA0-219F-B25F-511C1EF1EA25}"/>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26883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436960D-BCA3-1BE1-3A84-B60B1A1C88A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7DE9CD49-D74F-6D6D-8FDE-D9D332B31E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944D073-3AD3-C5B0-F12B-E46F06AA97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57C3713-661D-F926-99CB-A300E6A988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E7A3FA85-C9C1-4D83-E8BF-25E9C53DC8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AB6C48A-E3E4-91F6-3FFD-1D03BBE5836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15484F1-2F0F-65AF-6D9F-1E592A871BF6}"/>
              </a:ext>
            </a:extLst>
          </p:cNvPr>
          <p:cNvSpPr txBox="1"/>
          <p:nvPr/>
        </p:nvSpPr>
        <p:spPr>
          <a:xfrm>
            <a:off x="590107" y="224398"/>
            <a:ext cx="113073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Jéremy</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97631566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935BEA9-58C9-E909-9174-97565B20199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72927A93-5C42-9B30-0672-FB4848EE428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81F8560-1DFF-AAB2-1E3A-7E2E91635E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CCCD79E-8D1F-F503-AF57-9CA88BC8E2D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CDB22E5A-6360-1259-4F69-D707DA4CC9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96F16C2-97E0-FE52-6C23-E60E799EAE3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745E41F-FCF1-7A4E-FFDA-E5EFF43EAFB4}"/>
              </a:ext>
            </a:extLst>
          </p:cNvPr>
          <p:cNvSpPr txBox="1"/>
          <p:nvPr/>
        </p:nvSpPr>
        <p:spPr>
          <a:xfrm>
            <a:off x="590107" y="224398"/>
            <a:ext cx="17767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Amanda Anderson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44108657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C58089B-C2FB-AE05-BAED-11F3C062CA5E}"/>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51D5CB23-7F56-A813-A84B-8EC889157E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8065A76D-614F-7F1A-55A7-C80DDA37BDD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896A90A-D98D-E925-7FDF-BAD933CC2D3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6EDEB43-5784-7243-8E60-B2EBE55168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BA6FED2-D3F2-1F15-5D4A-1CD39AE09B1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E4FCDA4-19BA-6907-82E8-463318574357}"/>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8186846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2C55B0D-4529-5B44-316B-0CFAE515FC9D}"/>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0BD0E8EF-BF15-0E4F-CA89-934C365067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960E625-9803-4E3E-158D-9D7A867BDA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E6A2918-00DE-70F0-FEE9-3E19CC6F76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EA0EF93E-B344-A1BE-32EF-DEEC675E1F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1A7AEC6-EEB9-2B1C-D4EB-1576141EBCD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89AAE15-B4C2-8701-9C10-735348AE69A5}"/>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39628845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C9294-E88D-644B-4DF9-12B216CDB677}"/>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0BA69FF2-FAC0-D6B1-BE39-99475EBDAEDA}"/>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AA361544-4D22-B13E-2B93-32522E921A64}"/>
              </a:ext>
            </a:extLst>
          </p:cNvPr>
          <p:cNvSpPr txBox="1"/>
          <p:nvPr/>
        </p:nvSpPr>
        <p:spPr>
          <a:xfrm>
            <a:off x="-776177" y="5940000"/>
            <a:ext cx="13737264"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37A2348F-10ED-865F-6671-FA93150FA97D}"/>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9DB85648-0A2A-19C9-8D9A-00727AABBC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A74FF39F-7E86-48F2-1FAE-6329B038C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6CFCBE25-CD3F-0137-9944-EB86108D7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8D980C9A-39A2-770F-7A41-31BEC1B8C51F}"/>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Rita Willaert  (Belgium)			Michael Kerling  (Germany)</a:t>
            </a:r>
          </a:p>
          <a:p>
            <a:pPr algn="just"/>
            <a:r>
              <a:rPr lang="en-US" kern="0">
                <a:solidFill>
                  <a:schemeClr val="accent2">
                    <a:lumMod val="50000"/>
                  </a:schemeClr>
                </a:solidFill>
                <a:latin typeface="Nadianne" panose="03020902050305070206" pitchFamily="66" charset="-18"/>
              </a:rPr>
              <a:t>Arthur Chapman  (Australia)			Lynn Griffiths  (UK)</a:t>
            </a:r>
          </a:p>
          <a:p>
            <a:pPr algn="just"/>
            <a:r>
              <a:rPr lang="en-US" kern="0">
                <a:solidFill>
                  <a:schemeClr val="accent2">
                    <a:lumMod val="50000"/>
                  </a:schemeClr>
                </a:solidFill>
                <a:latin typeface="Nadianne" panose="03020902050305070206" pitchFamily="66" charset="-18"/>
              </a:rPr>
              <a:t>Valerie Hukalo  (France)			Amanda Anderson  (USA)</a:t>
            </a:r>
          </a:p>
          <a:p>
            <a:pPr algn="just"/>
            <a:r>
              <a:rPr lang="en-US" kern="0">
                <a:solidFill>
                  <a:schemeClr val="accent2">
                    <a:lumMod val="50000"/>
                  </a:schemeClr>
                </a:solidFill>
                <a:latin typeface="Nadianne" panose="03020902050305070206" pitchFamily="66" charset="-18"/>
              </a:rPr>
              <a:t>Jean-Paul Mutz  (French Polynesia)		Jérémy  (France)</a:t>
            </a:r>
            <a:endParaRPr lang="sk-SK" kern="0">
              <a:solidFill>
                <a:schemeClr val="accent2">
                  <a:lumMod val="50000"/>
                </a:schemeClr>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fr-FR" kern="0">
                <a:solidFill>
                  <a:srgbClr val="0066FF"/>
                </a:solidFill>
                <a:latin typeface="Nadianne" panose="03020902050305070206" pitchFamily="66" charset="-18"/>
              </a:rPr>
              <a:t>Merci aux propriétaires des photos pour leur coopération.</a:t>
            </a:r>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93DDC901-EFEE-E58A-5F21-2B9152311BEB}"/>
              </a:ext>
            </a:extLst>
          </p:cNvPr>
          <p:cNvSpPr txBox="1"/>
          <p:nvPr/>
        </p:nvSpPr>
        <p:spPr>
          <a:xfrm>
            <a:off x="2530188" y="484958"/>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5128D5FA-1A79-C2F7-77FE-C6093A3F4689}"/>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fr-FR" sz="2000" kern="0">
                <a:solidFill>
                  <a:schemeClr val="accent2">
                    <a:lumMod val="50000"/>
                  </a:schemeClr>
                </a:solidFill>
                <a:latin typeface="Nadianne" panose="03020902050305070206" pitchFamily="66" charset="-18"/>
              </a:rPr>
              <a:t>Guy Tuhoe – L</a:t>
            </a:r>
            <a:r>
              <a:rPr lang="sk-SK" sz="2000" kern="0">
                <a:solidFill>
                  <a:schemeClr val="accent2">
                    <a:lumMod val="50000"/>
                  </a:schemeClr>
                </a:solidFill>
                <a:latin typeface="Nadianne" panose="03020902050305070206" pitchFamily="66" charset="-18"/>
              </a:rPr>
              <a:t>‘</a:t>
            </a:r>
            <a:r>
              <a:rPr lang="fr-FR" sz="2000" kern="0">
                <a:solidFill>
                  <a:schemeClr val="accent2">
                    <a:lumMod val="50000"/>
                  </a:schemeClr>
                </a:solidFill>
                <a:latin typeface="Nadianne" panose="03020902050305070206" pitchFamily="66" charset="-18"/>
              </a:rPr>
              <a:t>avion est là</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E487A642-AACB-197E-6FAF-00D877748893}"/>
              </a:ext>
            </a:extLst>
          </p:cNvPr>
          <p:cNvSpPr txBox="1"/>
          <p:nvPr/>
        </p:nvSpPr>
        <p:spPr>
          <a:xfrm>
            <a:off x="6877847" y="2996078"/>
            <a:ext cx="3049542" cy="369332"/>
          </a:xfrm>
          <a:prstGeom prst="rect">
            <a:avLst/>
          </a:prstGeom>
          <a:noFill/>
        </p:spPr>
        <p:txBody>
          <a:bodyPr wrap="none" rtlCol="0">
            <a:noAutofit/>
          </a:bodyPr>
          <a:lstStyle/>
          <a:p>
            <a:pPr algn="ctr"/>
            <a:r>
              <a:rPr lang="sk-SK" kern="0">
                <a:ln>
                  <a:solidFill>
                    <a:prstClr val="black"/>
                  </a:solidFill>
                </a:ln>
                <a:solidFill>
                  <a:schemeClr val="bg1"/>
                </a:solidFill>
                <a:latin typeface="Nadianne" panose="03020902050305070206" pitchFamily="66" charset="-18"/>
              </a:rPr>
              <a:t>Musique</a:t>
            </a:r>
          </a:p>
        </p:txBody>
      </p:sp>
      <p:pic>
        <p:nvPicPr>
          <p:cNvPr id="7" name="Kruh - šípka">
            <a:extLst>
              <a:ext uri="{FF2B5EF4-FFF2-40B4-BE49-F238E27FC236}">
                <a16:creationId xmlns:a16="http://schemas.microsoft.com/office/drawing/2014/main" id="{C77F55EB-6458-3DF1-4F23-EDE78091B1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7EF00699-4691-026E-61B9-FB5F9D4D716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55CC900D-67CD-C5F3-C07F-F36317D6190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FRA">
            <a:hlinkClick r:id="" action="ppaction://noaction"/>
            <a:extLst>
              <a:ext uri="{FF2B5EF4-FFF2-40B4-BE49-F238E27FC236}">
                <a16:creationId xmlns:a16="http://schemas.microsoft.com/office/drawing/2014/main" id="{24363375-6FA7-B928-9918-7595AACEB4E7}"/>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4D958E63-F884-8A0D-F511-2C67284B9260}"/>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Slovaquie</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C864EE02-DAE0-B40A-C68F-390FE922DDF7}"/>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00B391C6-945F-C568-BF2D-497A38A27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9" cy="990591"/>
          </a:xfrm>
          <a:prstGeom prst="rect">
            <a:avLst/>
          </a:prstGeom>
        </p:spPr>
      </p:pic>
    </p:spTree>
    <p:extLst>
      <p:ext uri="{BB962C8B-B14F-4D97-AF65-F5344CB8AC3E}">
        <p14:creationId xmlns:p14="http://schemas.microsoft.com/office/powerpoint/2010/main" val="1927844635"/>
      </p:ext>
    </p:extLst>
  </p:cSld>
  <p:clrMapOvr>
    <a:masterClrMapping/>
  </p:clrMapOvr>
  <mc:AlternateContent xmlns:mc="http://schemas.openxmlformats.org/markup-compatibility/2006" xmlns:p14="http://schemas.microsoft.com/office/powerpoint/2010/main">
    <mc:Choice Requires="p14">
      <p:transition spd="slow" p14:dur="2000" advTm="62000">
        <p:fade/>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7850"/>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2115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265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5150"/>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8650"/>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33650"/>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8650"/>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43650"/>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8650"/>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53650"/>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8650"/>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17168</TotalTime>
  <Words>530</Words>
  <Application>Microsoft Office PowerPoint</Application>
  <PresentationFormat>Širokouhlá</PresentationFormat>
  <Paragraphs>75</Paragraphs>
  <Slides>49</Slides>
  <Notes>1</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49</vt:i4>
      </vt:variant>
    </vt:vector>
  </HeadingPairs>
  <TitlesOfParts>
    <vt:vector size="55" baseType="lpstr">
      <vt:lpstr>Tekton Pro</vt:lpstr>
      <vt:lpstr>Arial</vt:lpstr>
      <vt:lpstr>AbottOldStyle</vt:lpstr>
      <vt:lpstr>Nadianne</vt:lpstr>
      <vt:lpstr>JasmineUPC</vt:lpstr>
      <vt:lpstr>Motiv sady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2019</cp:revision>
  <dcterms:created xsi:type="dcterms:W3CDTF">2024-05-02T14:29:15Z</dcterms:created>
  <dcterms:modified xsi:type="dcterms:W3CDTF">2026-03-22T10:25:14Z</dcterms:modified>
</cp:coreProperties>
</file>