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48"/>
  </p:notesMasterIdLst>
  <p:sldIdLst>
    <p:sldId id="286" r:id="rId2"/>
    <p:sldId id="1246" r:id="rId3"/>
    <p:sldId id="272" r:id="rId4"/>
    <p:sldId id="1054" r:id="rId5"/>
    <p:sldId id="1123" r:id="rId6"/>
    <p:sldId id="1173" r:id="rId7"/>
    <p:sldId id="1085" r:id="rId8"/>
    <p:sldId id="1154" r:id="rId9"/>
    <p:sldId id="1171" r:id="rId10"/>
    <p:sldId id="1190" r:id="rId11"/>
    <p:sldId id="1135" r:id="rId12"/>
    <p:sldId id="1189" r:id="rId13"/>
    <p:sldId id="1175" r:id="rId14"/>
    <p:sldId id="1188" r:id="rId15"/>
    <p:sldId id="5777" r:id="rId16"/>
    <p:sldId id="1129" r:id="rId17"/>
    <p:sldId id="1094" r:id="rId18"/>
    <p:sldId id="1132" r:id="rId19"/>
    <p:sldId id="1013" r:id="rId20"/>
    <p:sldId id="1016" r:id="rId21"/>
    <p:sldId id="1214" r:id="rId22"/>
    <p:sldId id="1153" r:id="rId23"/>
    <p:sldId id="1072" r:id="rId24"/>
    <p:sldId id="1074" r:id="rId25"/>
    <p:sldId id="1222" r:id="rId26"/>
    <p:sldId id="5785" r:id="rId27"/>
    <p:sldId id="1061" r:id="rId28"/>
    <p:sldId id="1064" r:id="rId29"/>
    <p:sldId id="1079" r:id="rId30"/>
    <p:sldId id="1012" r:id="rId31"/>
    <p:sldId id="1059" r:id="rId32"/>
    <p:sldId id="1014" r:id="rId33"/>
    <p:sldId id="1106" r:id="rId34"/>
    <p:sldId id="1033" r:id="rId35"/>
    <p:sldId id="1192" r:id="rId36"/>
    <p:sldId id="1194" r:id="rId37"/>
    <p:sldId id="1197" r:id="rId38"/>
    <p:sldId id="1151" r:id="rId39"/>
    <p:sldId id="1136" r:id="rId40"/>
    <p:sldId id="1110" r:id="rId41"/>
    <p:sldId id="1127" r:id="rId42"/>
    <p:sldId id="1089" r:id="rId43"/>
    <p:sldId id="1158" r:id="rId44"/>
    <p:sldId id="1022" r:id="rId45"/>
    <p:sldId id="1238" r:id="rId46"/>
    <p:sldId id="281" r:id="rId47"/>
  </p:sldIdLst>
  <p:sldSz cx="12192000" cy="6858000"/>
  <p:notesSz cx="6858000" cy="9144000"/>
  <p:embeddedFontLst>
    <p:embeddedFont>
      <p:font typeface="AbottOldStyle" pitchFamily="2" charset="0"/>
      <p:regular r:id="rId49"/>
      <p:bold r:id="rId50"/>
      <p:italic r:id="rId51"/>
      <p:boldItalic r:id="rId52"/>
    </p:embeddedFont>
    <p:embeddedFont>
      <p:font typeface="JasmineUPC" panose="02020603050405020304" pitchFamily="18" charset="-18"/>
      <p:regular r:id="rId53"/>
      <p:bold r:id="rId54"/>
      <p:italic r:id="rId55"/>
      <p:boldItalic r:id="rId56"/>
    </p:embeddedFont>
    <p:embeddedFont>
      <p:font typeface="Nadianne" panose="03020902050305070206" pitchFamily="66" charset="-18"/>
      <p:boldItalic r:id="rId57"/>
    </p:embeddedFont>
    <p:embeddedFont>
      <p:font typeface="Tekton Pro" panose="020F0603020208020904" pitchFamily="34" charset="-18"/>
      <p:bold r:id="rId58"/>
      <p:boldItalic r:id="rId59"/>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BaFh0QG/5aHeemgF/tzNw==" hashData="JOUbNOKNzG/C0PlbLYPgSEfHFe652GujYl3TXVUHPsajga+KiKIYrn1uAbwobtM6dPIdBdao2chbmb9vnrM6m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5BE9F"/>
    <a:srgbClr val="C8AA82"/>
    <a:srgbClr val="B58D57"/>
    <a:srgbClr val="DBC8A1"/>
    <a:srgbClr val="6C320A"/>
    <a:srgbClr val="E8DBC2"/>
    <a:srgbClr val="C2DCF0"/>
    <a:srgbClr val="93C2E5"/>
    <a:srgbClr val="65A7D9"/>
    <a:srgbClr val="3A8F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927" autoAdjust="0"/>
    <p:restoredTop sz="94604" autoAdjust="0"/>
  </p:normalViewPr>
  <p:slideViewPr>
    <p:cSldViewPr snapToGrid="0">
      <p:cViewPr varScale="1">
        <p:scale>
          <a:sx n="101" d="100"/>
          <a:sy n="101" d="100"/>
        </p:scale>
        <p:origin x="144" y="138"/>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font" Target="fonts/font2.fntdata"/><Relationship Id="rId55" Type="http://schemas.openxmlformats.org/officeDocument/2006/relationships/font" Target="fonts/font7.fntdata"/><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5.fntdata"/><Relationship Id="rId58" Type="http://schemas.openxmlformats.org/officeDocument/2006/relationships/font" Target="fonts/font10.fntdata"/><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56" Type="http://schemas.openxmlformats.org/officeDocument/2006/relationships/font" Target="fonts/font8.fntdata"/><Relationship Id="rId8" Type="http://schemas.openxmlformats.org/officeDocument/2006/relationships/slide" Target="slides/slide7.xml"/><Relationship Id="rId51" Type="http://schemas.openxmlformats.org/officeDocument/2006/relationships/font" Target="fonts/font3.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11.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6.fntdata"/><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fntdata"/><Relationship Id="rId57" Type="http://schemas.openxmlformats.org/officeDocument/2006/relationships/font" Target="fonts/font9.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4.fntdata"/><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F9F50B72-14FB-4EFC-BC3C-3CB69704C7C8}" type="datetimeFigureOut">
              <a:rPr lang="sk-SK" smtClean="0"/>
              <a:pPr/>
              <a:t>20. 4. 2026</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D46AEC48-3DC2-4C90-B1FE-F03559E621EF}" type="slidenum">
              <a:rPr lang="sk-SK" smtClean="0"/>
              <a:pPr/>
              <a:t>‹#›</a:t>
            </a:fld>
            <a:endParaRPr lang="sk-SK"/>
          </a:p>
        </p:txBody>
      </p:sp>
    </p:spTree>
    <p:extLst>
      <p:ext uri="{BB962C8B-B14F-4D97-AF65-F5344CB8AC3E}">
        <p14:creationId xmlns:p14="http://schemas.microsoft.com/office/powerpoint/2010/main" val="31479460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3CA2D0-67E2-6FA5-1DF8-5B4F8D774EA3}"/>
            </a:ext>
          </a:extLst>
        </p:cNvPr>
        <p:cNvGrpSpPr/>
        <p:nvPr/>
      </p:nvGrpSpPr>
      <p:grpSpPr>
        <a:xfrm>
          <a:off x="0" y="0"/>
          <a:ext cx="0" cy="0"/>
          <a:chOff x="0" y="0"/>
          <a:chExt cx="0" cy="0"/>
        </a:xfrm>
      </p:grpSpPr>
      <p:sp>
        <p:nvSpPr>
          <p:cNvPr id="2" name="Zástupný objekt pre obrázok snímky 1">
            <a:extLst>
              <a:ext uri="{FF2B5EF4-FFF2-40B4-BE49-F238E27FC236}">
                <a16:creationId xmlns:a16="http://schemas.microsoft.com/office/drawing/2014/main" id="{26936072-E7FC-E8DF-1E27-7DAA6D6ACA1B}"/>
              </a:ext>
            </a:extLst>
          </p:cNvPr>
          <p:cNvSpPr>
            <a:spLocks noGrp="1" noRot="1" noChangeAspect="1"/>
          </p:cNvSpPr>
          <p:nvPr>
            <p:ph type="sldImg"/>
          </p:nvPr>
        </p:nvSpPr>
        <p:spPr/>
      </p:sp>
      <p:sp>
        <p:nvSpPr>
          <p:cNvPr id="3" name="Zástupný objekt pre poznámky 2">
            <a:extLst>
              <a:ext uri="{FF2B5EF4-FFF2-40B4-BE49-F238E27FC236}">
                <a16:creationId xmlns:a16="http://schemas.microsoft.com/office/drawing/2014/main" id="{160DBADB-E5B6-B60D-D24F-B50457FF9A48}"/>
              </a:ext>
            </a:extLst>
          </p:cNvPr>
          <p:cNvSpPr>
            <a:spLocks noGrp="1"/>
          </p:cNvSpPr>
          <p:nvPr>
            <p:ph type="body" idx="1"/>
          </p:nvPr>
        </p:nvSpPr>
        <p:spPr/>
        <p:txBody>
          <a:bodyPr/>
          <a:lstStyle/>
          <a:p>
            <a:endParaRPr lang="sk-SK"/>
          </a:p>
        </p:txBody>
      </p:sp>
      <p:sp>
        <p:nvSpPr>
          <p:cNvPr id="4" name="Zástupný objekt pre číslo snímky 3">
            <a:extLst>
              <a:ext uri="{FF2B5EF4-FFF2-40B4-BE49-F238E27FC236}">
                <a16:creationId xmlns:a16="http://schemas.microsoft.com/office/drawing/2014/main" id="{C74C0C44-5458-F78A-9ECB-06AC7E948064}"/>
              </a:ext>
            </a:extLst>
          </p:cNvPr>
          <p:cNvSpPr>
            <a:spLocks noGrp="1"/>
          </p:cNvSpPr>
          <p:nvPr>
            <p:ph type="sldNum" sz="quarter" idx="5"/>
          </p:nvPr>
        </p:nvSpPr>
        <p:spPr/>
        <p:txBody>
          <a:bodyPr/>
          <a:lstStyle/>
          <a:p>
            <a:fld id="{D46AEC48-3DC2-4C90-B1FE-F03559E621EF}" type="slidenum">
              <a:rPr lang="sk-SK" smtClean="0"/>
              <a:pPr/>
              <a:t>1</a:t>
            </a:fld>
            <a:endParaRPr lang="sk-SK"/>
          </a:p>
        </p:txBody>
      </p:sp>
    </p:spTree>
    <p:extLst>
      <p:ext uri="{BB962C8B-B14F-4D97-AF65-F5344CB8AC3E}">
        <p14:creationId xmlns:p14="http://schemas.microsoft.com/office/powerpoint/2010/main" val="4146395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914409" y="2130442"/>
            <a:ext cx="10363203" cy="1470023"/>
          </a:xfrm>
        </p:spPr>
        <p:txBody>
          <a:bodyPr/>
          <a:lstStyle/>
          <a:p>
            <a:r>
              <a:rPr lang="cs-CZ"/>
              <a:t>Klepnutím lze upravit styl předlohy nadpisů.</a:t>
            </a:r>
          </a:p>
        </p:txBody>
      </p:sp>
      <p:sp>
        <p:nvSpPr>
          <p:cNvPr id="3" name="Podnadpis 2"/>
          <p:cNvSpPr>
            <a:spLocks noGrp="1"/>
          </p:cNvSpPr>
          <p:nvPr>
            <p:ph type="subTitle" idx="1"/>
          </p:nvPr>
        </p:nvSpPr>
        <p:spPr>
          <a:xfrm>
            <a:off x="1828801" y="3886200"/>
            <a:ext cx="8534403" cy="1752599"/>
          </a:xfrm>
        </p:spPr>
        <p:txBody>
          <a:bodyPr/>
          <a:lstStyle>
            <a:lvl1pPr marL="0" indent="0" algn="ctr">
              <a:buNone/>
              <a:defRPr>
                <a:solidFill>
                  <a:schemeClr val="tx1">
                    <a:tint val="75000"/>
                  </a:schemeClr>
                </a:solidFill>
              </a:defRPr>
            </a:lvl1pPr>
            <a:lvl2pPr marL="348072" indent="0" algn="ctr">
              <a:buNone/>
              <a:defRPr>
                <a:solidFill>
                  <a:schemeClr val="tx1">
                    <a:tint val="75000"/>
                  </a:schemeClr>
                </a:solidFill>
              </a:defRPr>
            </a:lvl2pPr>
            <a:lvl3pPr marL="696147" indent="0" algn="ctr">
              <a:buNone/>
              <a:defRPr>
                <a:solidFill>
                  <a:schemeClr val="tx1">
                    <a:tint val="75000"/>
                  </a:schemeClr>
                </a:solidFill>
              </a:defRPr>
            </a:lvl3pPr>
            <a:lvl4pPr marL="1044218" indent="0" algn="ctr">
              <a:buNone/>
              <a:defRPr>
                <a:solidFill>
                  <a:schemeClr val="tx1">
                    <a:tint val="75000"/>
                  </a:schemeClr>
                </a:solidFill>
              </a:defRPr>
            </a:lvl4pPr>
            <a:lvl5pPr marL="1392290" indent="0" algn="ctr">
              <a:buNone/>
              <a:defRPr>
                <a:solidFill>
                  <a:schemeClr val="tx1">
                    <a:tint val="75000"/>
                  </a:schemeClr>
                </a:solidFill>
              </a:defRPr>
            </a:lvl5pPr>
            <a:lvl6pPr marL="1740367" indent="0" algn="ctr">
              <a:buNone/>
              <a:defRPr>
                <a:solidFill>
                  <a:schemeClr val="tx1">
                    <a:tint val="75000"/>
                  </a:schemeClr>
                </a:solidFill>
              </a:defRPr>
            </a:lvl6pPr>
            <a:lvl7pPr marL="2088439" indent="0" algn="ctr">
              <a:buNone/>
              <a:defRPr>
                <a:solidFill>
                  <a:schemeClr val="tx1">
                    <a:tint val="75000"/>
                  </a:schemeClr>
                </a:solidFill>
              </a:defRPr>
            </a:lvl7pPr>
            <a:lvl8pPr marL="2436508" indent="0" algn="ctr">
              <a:buNone/>
              <a:defRPr>
                <a:solidFill>
                  <a:schemeClr val="tx1">
                    <a:tint val="75000"/>
                  </a:schemeClr>
                </a:solidFill>
              </a:defRPr>
            </a:lvl8pPr>
            <a:lvl9pPr marL="2784581" indent="0" algn="ctr">
              <a:buNone/>
              <a:defRPr>
                <a:solidFill>
                  <a:schemeClr val="tx1">
                    <a:tint val="75000"/>
                  </a:schemeClr>
                </a:solidFill>
              </a:defRPr>
            </a:lvl9pPr>
          </a:lstStyle>
          <a:p>
            <a:r>
              <a:rPr lang="cs-CZ"/>
              <a:t>Klepnutím lze upravit styl předlohy podnadpisů.</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20.04.2026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51497765"/>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idx="1"/>
          </p:nvPr>
        </p:nvSpPr>
        <p:spPr/>
        <p:txBody>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20.04.2026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74828087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963092" y="4406914"/>
            <a:ext cx="10363203" cy="1362074"/>
          </a:xfrm>
        </p:spPr>
        <p:txBody>
          <a:bodyPr anchor="t"/>
          <a:lstStyle>
            <a:lvl1pPr algn="l">
              <a:defRPr sz="3044" b="1" cap="all"/>
            </a:lvl1pPr>
          </a:lstStyle>
          <a:p>
            <a:r>
              <a:rPr lang="cs-CZ"/>
              <a:t>Klepnutím lze upravit styl předlohy nadpisů.</a:t>
            </a:r>
          </a:p>
        </p:txBody>
      </p:sp>
      <p:sp>
        <p:nvSpPr>
          <p:cNvPr id="3" name="Zástupný symbol pro text 2"/>
          <p:cNvSpPr>
            <a:spLocks noGrp="1"/>
          </p:cNvSpPr>
          <p:nvPr>
            <p:ph type="body" idx="1"/>
          </p:nvPr>
        </p:nvSpPr>
        <p:spPr>
          <a:xfrm>
            <a:off x="963092" y="2906723"/>
            <a:ext cx="10363203" cy="1500187"/>
          </a:xfrm>
        </p:spPr>
        <p:txBody>
          <a:bodyPr anchor="b"/>
          <a:lstStyle>
            <a:lvl1pPr marL="0" indent="0">
              <a:buNone/>
              <a:defRPr sz="1522">
                <a:solidFill>
                  <a:schemeClr val="tx1">
                    <a:tint val="75000"/>
                  </a:schemeClr>
                </a:solidFill>
              </a:defRPr>
            </a:lvl1pPr>
            <a:lvl2pPr marL="348072" indent="0">
              <a:buNone/>
              <a:defRPr sz="1369">
                <a:solidFill>
                  <a:schemeClr val="tx1">
                    <a:tint val="75000"/>
                  </a:schemeClr>
                </a:solidFill>
              </a:defRPr>
            </a:lvl2pPr>
            <a:lvl3pPr marL="696147" indent="0">
              <a:buNone/>
              <a:defRPr sz="1217">
                <a:solidFill>
                  <a:schemeClr val="tx1">
                    <a:tint val="75000"/>
                  </a:schemeClr>
                </a:solidFill>
              </a:defRPr>
            </a:lvl3pPr>
            <a:lvl4pPr marL="1044218" indent="0">
              <a:buNone/>
              <a:defRPr sz="1065">
                <a:solidFill>
                  <a:schemeClr val="tx1">
                    <a:tint val="75000"/>
                  </a:schemeClr>
                </a:solidFill>
              </a:defRPr>
            </a:lvl4pPr>
            <a:lvl5pPr marL="1392290" indent="0">
              <a:buNone/>
              <a:defRPr sz="1065">
                <a:solidFill>
                  <a:schemeClr val="tx1">
                    <a:tint val="75000"/>
                  </a:schemeClr>
                </a:solidFill>
              </a:defRPr>
            </a:lvl5pPr>
            <a:lvl6pPr marL="1740367" indent="0">
              <a:buNone/>
              <a:defRPr sz="1065">
                <a:solidFill>
                  <a:schemeClr val="tx1">
                    <a:tint val="75000"/>
                  </a:schemeClr>
                </a:solidFill>
              </a:defRPr>
            </a:lvl6pPr>
            <a:lvl7pPr marL="2088439" indent="0">
              <a:buNone/>
              <a:defRPr sz="1065">
                <a:solidFill>
                  <a:schemeClr val="tx1">
                    <a:tint val="75000"/>
                  </a:schemeClr>
                </a:solidFill>
              </a:defRPr>
            </a:lvl7pPr>
            <a:lvl8pPr marL="2436508" indent="0">
              <a:buNone/>
              <a:defRPr sz="1065">
                <a:solidFill>
                  <a:schemeClr val="tx1">
                    <a:tint val="75000"/>
                  </a:schemeClr>
                </a:solidFill>
              </a:defRPr>
            </a:lvl8pPr>
            <a:lvl9pPr marL="2784581" indent="0">
              <a:buNone/>
              <a:defRPr sz="1065">
                <a:solidFill>
                  <a:schemeClr val="tx1">
                    <a:tint val="75000"/>
                  </a:schemeClr>
                </a:solidFill>
              </a:defRPr>
            </a:lvl9pPr>
          </a:lstStyle>
          <a:p>
            <a:pPr lvl="0"/>
            <a:r>
              <a:rPr lang="cs-CZ"/>
              <a:t>Klepnutím lze upravit styly předlohy textu.</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20.04.2026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94157760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sz="half" idx="1"/>
          </p:nvPr>
        </p:nvSpPr>
        <p:spPr>
          <a:xfrm>
            <a:off x="812802" y="1600206"/>
            <a:ext cx="7211486"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8227485" y="1600206"/>
            <a:ext cx="7213603"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20.04.2026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98301621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609611" y="274654"/>
            <a:ext cx="10972802" cy="1143001"/>
          </a:xfrm>
        </p:spPr>
        <p:txBody>
          <a:bodyPr/>
          <a:lstStyle>
            <a:lvl1pPr>
              <a:defRPr/>
            </a:lvl1pPr>
          </a:lstStyle>
          <a:p>
            <a:r>
              <a:rPr lang="cs-CZ"/>
              <a:t>Klepnutím lze upravit styl předlohy nadpisů.</a:t>
            </a:r>
          </a:p>
        </p:txBody>
      </p:sp>
      <p:sp>
        <p:nvSpPr>
          <p:cNvPr id="3" name="Zástupný symbol pro text 2"/>
          <p:cNvSpPr>
            <a:spLocks noGrp="1"/>
          </p:cNvSpPr>
          <p:nvPr>
            <p:ph type="body" idx="1"/>
          </p:nvPr>
        </p:nvSpPr>
        <p:spPr>
          <a:xfrm>
            <a:off x="609609" y="1535124"/>
            <a:ext cx="5386919"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4" name="Zástupný symbol pro obsah 3"/>
          <p:cNvSpPr>
            <a:spLocks noGrp="1"/>
          </p:cNvSpPr>
          <p:nvPr>
            <p:ph sz="half" idx="2"/>
          </p:nvPr>
        </p:nvSpPr>
        <p:spPr>
          <a:xfrm>
            <a:off x="609609" y="2174892"/>
            <a:ext cx="5386919"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93376" y="1535124"/>
            <a:ext cx="5389036"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6" name="Zástupný symbol pro obsah 5"/>
          <p:cNvSpPr>
            <a:spLocks noGrp="1"/>
          </p:cNvSpPr>
          <p:nvPr>
            <p:ph sz="quarter" idx="4"/>
          </p:nvPr>
        </p:nvSpPr>
        <p:spPr>
          <a:xfrm>
            <a:off x="6193376" y="2174892"/>
            <a:ext cx="5389036"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65E1B3EB-53DC-41CF-A1B6-9EDBC7FB3595}" type="datetimeFigureOut">
              <a:rPr lang="cs-CZ" smtClean="0"/>
              <a:pPr/>
              <a:t>20.04.2026</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66612747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datum 2"/>
          <p:cNvSpPr>
            <a:spLocks noGrp="1"/>
          </p:cNvSpPr>
          <p:nvPr>
            <p:ph type="dt" sz="half" idx="10"/>
          </p:nvPr>
        </p:nvSpPr>
        <p:spPr/>
        <p:txBody>
          <a:bodyPr/>
          <a:lstStyle/>
          <a:p>
            <a:fld id="{65E1B3EB-53DC-41CF-A1B6-9EDBC7FB3595}" type="datetimeFigureOut">
              <a:rPr lang="cs-CZ" smtClean="0"/>
              <a:pPr/>
              <a:t>20.04.2026</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45732598"/>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5E1B3EB-53DC-41CF-A1B6-9EDBC7FB3595}" type="datetimeFigureOut">
              <a:rPr lang="cs-CZ" smtClean="0"/>
              <a:pPr/>
              <a:t>20.04.2026</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187795648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09600" y="273069"/>
            <a:ext cx="4011085" cy="1162050"/>
          </a:xfrm>
        </p:spPr>
        <p:txBody>
          <a:bodyPr anchor="b"/>
          <a:lstStyle>
            <a:lvl1pPr algn="l">
              <a:defRPr sz="1522" b="1"/>
            </a:lvl1pPr>
          </a:lstStyle>
          <a:p>
            <a:r>
              <a:rPr lang="cs-CZ"/>
              <a:t>Klepnutím lze upravit styl předlohy nadpisů.</a:t>
            </a:r>
          </a:p>
        </p:txBody>
      </p:sp>
      <p:sp>
        <p:nvSpPr>
          <p:cNvPr id="3" name="Zástupný symbol pro obsah 2"/>
          <p:cNvSpPr>
            <a:spLocks noGrp="1"/>
          </p:cNvSpPr>
          <p:nvPr>
            <p:ph idx="1"/>
          </p:nvPr>
        </p:nvSpPr>
        <p:spPr>
          <a:xfrm>
            <a:off x="4766736" y="273068"/>
            <a:ext cx="6815666" cy="5853112"/>
          </a:xfrm>
        </p:spPr>
        <p:txBody>
          <a:bodyPr/>
          <a:lstStyle>
            <a:lvl1pPr>
              <a:defRPr sz="2436"/>
            </a:lvl1pPr>
            <a:lvl2pPr>
              <a:defRPr sz="2131"/>
            </a:lvl2pPr>
            <a:lvl3pPr>
              <a:defRPr sz="1827"/>
            </a:lvl3pPr>
            <a:lvl4pPr>
              <a:defRPr sz="1522"/>
            </a:lvl4pPr>
            <a:lvl5pPr>
              <a:defRPr sz="1522"/>
            </a:lvl5pPr>
            <a:lvl6pPr>
              <a:defRPr sz="1522"/>
            </a:lvl6pPr>
            <a:lvl7pPr>
              <a:defRPr sz="1522"/>
            </a:lvl7pPr>
            <a:lvl8pPr>
              <a:defRPr sz="1522"/>
            </a:lvl8pPr>
            <a:lvl9pPr>
              <a:defRPr sz="1522"/>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609600" y="1435104"/>
            <a:ext cx="4011085" cy="46910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20.04.2026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06810554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2389723" y="4800610"/>
            <a:ext cx="7315200" cy="566737"/>
          </a:xfrm>
        </p:spPr>
        <p:txBody>
          <a:bodyPr anchor="b"/>
          <a:lstStyle>
            <a:lvl1pPr algn="l">
              <a:defRPr sz="1522" b="1"/>
            </a:lvl1pPr>
          </a:lstStyle>
          <a:p>
            <a:r>
              <a:rPr lang="cs-CZ"/>
              <a:t>Klepnutím lze upravit styl předlohy nadpisů.</a:t>
            </a:r>
          </a:p>
        </p:txBody>
      </p:sp>
      <p:sp>
        <p:nvSpPr>
          <p:cNvPr id="3" name="Zástupný symbol pro obrázek 2"/>
          <p:cNvSpPr>
            <a:spLocks noGrp="1"/>
          </p:cNvSpPr>
          <p:nvPr>
            <p:ph type="pic" idx="1"/>
          </p:nvPr>
        </p:nvSpPr>
        <p:spPr>
          <a:xfrm>
            <a:off x="2389723" y="612790"/>
            <a:ext cx="7315200" cy="4114800"/>
          </a:xfrm>
        </p:spPr>
        <p:txBody>
          <a:bodyPr/>
          <a:lstStyle>
            <a:lvl1pPr marL="0" indent="0">
              <a:buNone/>
              <a:defRPr sz="2436"/>
            </a:lvl1pPr>
            <a:lvl2pPr marL="348072" indent="0">
              <a:buNone/>
              <a:defRPr sz="2131"/>
            </a:lvl2pPr>
            <a:lvl3pPr marL="696147" indent="0">
              <a:buNone/>
              <a:defRPr sz="1827"/>
            </a:lvl3pPr>
            <a:lvl4pPr marL="1044218" indent="0">
              <a:buNone/>
              <a:defRPr sz="1522"/>
            </a:lvl4pPr>
            <a:lvl5pPr marL="1392290" indent="0">
              <a:buNone/>
              <a:defRPr sz="1522"/>
            </a:lvl5pPr>
            <a:lvl6pPr marL="1740367" indent="0">
              <a:buNone/>
              <a:defRPr sz="1522"/>
            </a:lvl6pPr>
            <a:lvl7pPr marL="2088439" indent="0">
              <a:buNone/>
              <a:defRPr sz="1522"/>
            </a:lvl7pPr>
            <a:lvl8pPr marL="2436508" indent="0">
              <a:buNone/>
              <a:defRPr sz="1522"/>
            </a:lvl8pPr>
            <a:lvl9pPr marL="2784581" indent="0">
              <a:buNone/>
              <a:defRPr sz="1522"/>
            </a:lvl9pPr>
          </a:lstStyle>
          <a:p>
            <a:endParaRPr lang="cs-CZ"/>
          </a:p>
        </p:txBody>
      </p:sp>
      <p:sp>
        <p:nvSpPr>
          <p:cNvPr id="4" name="Zástupný symbol pro text 3"/>
          <p:cNvSpPr>
            <a:spLocks noGrp="1"/>
          </p:cNvSpPr>
          <p:nvPr>
            <p:ph type="body" sz="half" idx="2"/>
          </p:nvPr>
        </p:nvSpPr>
        <p:spPr>
          <a:xfrm>
            <a:off x="2389723" y="5367340"/>
            <a:ext cx="7315200" cy="8048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20.04.2026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56209477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svislý text 2"/>
          <p:cNvSpPr>
            <a:spLocks noGrp="1"/>
          </p:cNvSpPr>
          <p:nvPr>
            <p:ph type="body" orient="vert" idx="1"/>
          </p:nvPr>
        </p:nvSpPr>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20.04.2026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422311806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11785604" y="274651"/>
            <a:ext cx="3655485" cy="5851525"/>
          </a:xfrm>
        </p:spPr>
        <p:txBody>
          <a:bodyPr vert="eaVert"/>
          <a:lstStyle/>
          <a:p>
            <a:r>
              <a:rPr lang="cs-CZ"/>
              <a:t>Klepnutím lze upravit styl předlohy nadpisů.</a:t>
            </a:r>
          </a:p>
        </p:txBody>
      </p:sp>
      <p:sp>
        <p:nvSpPr>
          <p:cNvPr id="3" name="Zástupný symbol pro svislý text 2"/>
          <p:cNvSpPr>
            <a:spLocks noGrp="1"/>
          </p:cNvSpPr>
          <p:nvPr>
            <p:ph type="body" orient="vert" idx="1"/>
          </p:nvPr>
        </p:nvSpPr>
        <p:spPr>
          <a:xfrm>
            <a:off x="812808" y="274651"/>
            <a:ext cx="10769600" cy="5851525"/>
          </a:xfrm>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20.04.2026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84790156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609611" y="274654"/>
            <a:ext cx="10972802" cy="1143001"/>
          </a:xfrm>
          <a:prstGeom prst="rect">
            <a:avLst/>
          </a:prstGeom>
        </p:spPr>
        <p:txBody>
          <a:bodyPr vert="horz" lIns="91440" tIns="45720" rIns="91440" bIns="45720" rtlCol="0" anchor="ctr">
            <a:normAutofit/>
          </a:bodyPr>
          <a:lstStyle/>
          <a:p>
            <a:r>
              <a:rPr lang="cs-CZ"/>
              <a:t>Klepnutím lze upravit styl předlohy nadpisů.</a:t>
            </a:r>
          </a:p>
        </p:txBody>
      </p:sp>
      <p:sp>
        <p:nvSpPr>
          <p:cNvPr id="3" name="Zástupný symbol pro text 2"/>
          <p:cNvSpPr>
            <a:spLocks noGrp="1"/>
          </p:cNvSpPr>
          <p:nvPr>
            <p:ph type="body" idx="1"/>
          </p:nvPr>
        </p:nvSpPr>
        <p:spPr>
          <a:xfrm>
            <a:off x="609611" y="1600206"/>
            <a:ext cx="10972802" cy="4525962"/>
          </a:xfrm>
          <a:prstGeom prst="rect">
            <a:avLst/>
          </a:prstGeom>
        </p:spPr>
        <p:txBody>
          <a:bodyPr vert="horz" lIns="91440" tIns="45720" rIns="91440" bIns="45720" rtlCol="0">
            <a:normAutofit/>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609599" y="6356358"/>
            <a:ext cx="2844801" cy="365126"/>
          </a:xfrm>
          <a:prstGeom prst="rect">
            <a:avLst/>
          </a:prstGeom>
        </p:spPr>
        <p:txBody>
          <a:bodyPr vert="horz" lIns="91440" tIns="45720" rIns="91440" bIns="45720" rtlCol="0" anchor="ctr"/>
          <a:lstStyle>
            <a:lvl1pPr algn="l">
              <a:defRPr sz="912">
                <a:solidFill>
                  <a:schemeClr val="tx1">
                    <a:tint val="75000"/>
                  </a:schemeClr>
                </a:solidFill>
              </a:defRPr>
            </a:lvl1pPr>
          </a:lstStyle>
          <a:p>
            <a:fld id="{65E1B3EB-53DC-41CF-A1B6-9EDBC7FB3595}" type="datetimeFigureOut">
              <a:rPr lang="cs-CZ" smtClean="0"/>
              <a:pPr/>
              <a:t>20.04.2026</a:t>
            </a:fld>
            <a:endParaRPr lang="cs-CZ"/>
          </a:p>
        </p:txBody>
      </p:sp>
      <p:sp>
        <p:nvSpPr>
          <p:cNvPr id="5" name="Zástupný symbol pro zápatí 4"/>
          <p:cNvSpPr>
            <a:spLocks noGrp="1"/>
          </p:cNvSpPr>
          <p:nvPr>
            <p:ph type="ftr" sz="quarter" idx="3"/>
          </p:nvPr>
        </p:nvSpPr>
        <p:spPr>
          <a:xfrm>
            <a:off x="4165614" y="6356358"/>
            <a:ext cx="3860800" cy="365126"/>
          </a:xfrm>
          <a:prstGeom prst="rect">
            <a:avLst/>
          </a:prstGeom>
        </p:spPr>
        <p:txBody>
          <a:bodyPr vert="horz" lIns="91440" tIns="45720" rIns="91440" bIns="45720" rtlCol="0" anchor="ctr"/>
          <a:lstStyle>
            <a:lvl1pPr algn="ctr">
              <a:defRPr sz="912">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737601" y="6356358"/>
            <a:ext cx="2844801" cy="365126"/>
          </a:xfrm>
          <a:prstGeom prst="rect">
            <a:avLst/>
          </a:prstGeom>
        </p:spPr>
        <p:txBody>
          <a:bodyPr vert="horz" lIns="91440" tIns="45720" rIns="91440" bIns="45720" rtlCol="0" anchor="ctr"/>
          <a:lstStyle>
            <a:lvl1pPr algn="r">
              <a:defRPr sz="912">
                <a:solidFill>
                  <a:schemeClr val="tx1">
                    <a:tint val="75000"/>
                  </a:schemeClr>
                </a:solidFill>
              </a:defRPr>
            </a:lvl1pPr>
          </a:lstStyle>
          <a:p>
            <a:fld id="{02309438-FCDA-4D8D-878D-D3CCB8FAB26E}" type="slidenum">
              <a:rPr lang="cs-CZ" smtClean="0"/>
              <a:pPr/>
              <a:t>‹#›</a:t>
            </a:fld>
            <a:endParaRPr lang="cs-CZ"/>
          </a:p>
        </p:txBody>
      </p:sp>
    </p:spTree>
    <p:extLst>
      <p:ext uri="{BB962C8B-B14F-4D97-AF65-F5344CB8AC3E}">
        <p14:creationId xmlns:p14="http://schemas.microsoft.com/office/powerpoint/2010/main" val="3695163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txStyles>
    <p:titleStyle>
      <a:lvl1pPr algn="ctr" defTabSz="696147" rtl="0" eaLnBrk="1" latinLnBrk="0" hangingPunct="1">
        <a:spcBef>
          <a:spcPct val="0"/>
        </a:spcBef>
        <a:buNone/>
        <a:defRPr sz="3351" kern="1200">
          <a:solidFill>
            <a:schemeClr val="tx1"/>
          </a:solidFill>
          <a:latin typeface="+mj-lt"/>
          <a:ea typeface="+mj-ea"/>
          <a:cs typeface="+mj-cs"/>
        </a:defRPr>
      </a:lvl1pPr>
    </p:titleStyle>
    <p:bodyStyle>
      <a:lvl1pPr marL="261054" indent="-261054" algn="l" defTabSz="696147" rtl="0" eaLnBrk="1" latinLnBrk="0" hangingPunct="1">
        <a:spcBef>
          <a:spcPct val="20000"/>
        </a:spcBef>
        <a:buFont typeface="Arial" pitchFamily="34" charset="0"/>
        <a:buChar char="•"/>
        <a:defRPr sz="2436" kern="1200">
          <a:solidFill>
            <a:schemeClr val="tx1"/>
          </a:solidFill>
          <a:latin typeface="+mn-lt"/>
          <a:ea typeface="+mn-ea"/>
          <a:cs typeface="+mn-cs"/>
        </a:defRPr>
      </a:lvl1pPr>
      <a:lvl2pPr marL="565619" indent="-217547" algn="l" defTabSz="696147" rtl="0" eaLnBrk="1" latinLnBrk="0" hangingPunct="1">
        <a:spcBef>
          <a:spcPct val="20000"/>
        </a:spcBef>
        <a:buFont typeface="Arial" pitchFamily="34" charset="0"/>
        <a:buChar char="–"/>
        <a:defRPr sz="2131" kern="1200">
          <a:solidFill>
            <a:schemeClr val="tx1"/>
          </a:solidFill>
          <a:latin typeface="+mn-lt"/>
          <a:ea typeface="+mn-ea"/>
          <a:cs typeface="+mn-cs"/>
        </a:defRPr>
      </a:lvl2pPr>
      <a:lvl3pPr marL="870180" indent="-174038" algn="l" defTabSz="696147" rtl="0" eaLnBrk="1" latinLnBrk="0" hangingPunct="1">
        <a:spcBef>
          <a:spcPct val="20000"/>
        </a:spcBef>
        <a:buFont typeface="Arial" pitchFamily="34" charset="0"/>
        <a:buChar char="•"/>
        <a:defRPr sz="1827" kern="1200">
          <a:solidFill>
            <a:schemeClr val="tx1"/>
          </a:solidFill>
          <a:latin typeface="+mn-lt"/>
          <a:ea typeface="+mn-ea"/>
          <a:cs typeface="+mn-cs"/>
        </a:defRPr>
      </a:lvl3pPr>
      <a:lvl4pPr marL="1218255"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4pPr>
      <a:lvl5pPr marL="156632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5pPr>
      <a:lvl6pPr marL="1914400"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6pPr>
      <a:lvl7pPr marL="2262473"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7pPr>
      <a:lvl8pPr marL="2610547"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8pPr>
      <a:lvl9pPr marL="295861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9pPr>
    </p:bodyStyle>
    <p:otherStyle>
      <a:defPPr>
        <a:defRPr lang="cs-CZ"/>
      </a:defPPr>
      <a:lvl1pPr marL="0" algn="l" defTabSz="696147" rtl="0" eaLnBrk="1" latinLnBrk="0" hangingPunct="1">
        <a:defRPr sz="1369" kern="1200">
          <a:solidFill>
            <a:schemeClr val="tx1"/>
          </a:solidFill>
          <a:latin typeface="+mn-lt"/>
          <a:ea typeface="+mn-ea"/>
          <a:cs typeface="+mn-cs"/>
        </a:defRPr>
      </a:lvl1pPr>
      <a:lvl2pPr marL="348072" algn="l" defTabSz="696147" rtl="0" eaLnBrk="1" latinLnBrk="0" hangingPunct="1">
        <a:defRPr sz="1369" kern="1200">
          <a:solidFill>
            <a:schemeClr val="tx1"/>
          </a:solidFill>
          <a:latin typeface="+mn-lt"/>
          <a:ea typeface="+mn-ea"/>
          <a:cs typeface="+mn-cs"/>
        </a:defRPr>
      </a:lvl2pPr>
      <a:lvl3pPr marL="696147" algn="l" defTabSz="696147" rtl="0" eaLnBrk="1" latinLnBrk="0" hangingPunct="1">
        <a:defRPr sz="1369" kern="1200">
          <a:solidFill>
            <a:schemeClr val="tx1"/>
          </a:solidFill>
          <a:latin typeface="+mn-lt"/>
          <a:ea typeface="+mn-ea"/>
          <a:cs typeface="+mn-cs"/>
        </a:defRPr>
      </a:lvl3pPr>
      <a:lvl4pPr marL="1044218" algn="l" defTabSz="696147" rtl="0" eaLnBrk="1" latinLnBrk="0" hangingPunct="1">
        <a:defRPr sz="1369" kern="1200">
          <a:solidFill>
            <a:schemeClr val="tx1"/>
          </a:solidFill>
          <a:latin typeface="+mn-lt"/>
          <a:ea typeface="+mn-ea"/>
          <a:cs typeface="+mn-cs"/>
        </a:defRPr>
      </a:lvl4pPr>
      <a:lvl5pPr marL="1392290" algn="l" defTabSz="696147" rtl="0" eaLnBrk="1" latinLnBrk="0" hangingPunct="1">
        <a:defRPr sz="1369" kern="1200">
          <a:solidFill>
            <a:schemeClr val="tx1"/>
          </a:solidFill>
          <a:latin typeface="+mn-lt"/>
          <a:ea typeface="+mn-ea"/>
          <a:cs typeface="+mn-cs"/>
        </a:defRPr>
      </a:lvl5pPr>
      <a:lvl6pPr marL="1740367" algn="l" defTabSz="696147" rtl="0" eaLnBrk="1" latinLnBrk="0" hangingPunct="1">
        <a:defRPr sz="1369" kern="1200">
          <a:solidFill>
            <a:schemeClr val="tx1"/>
          </a:solidFill>
          <a:latin typeface="+mn-lt"/>
          <a:ea typeface="+mn-ea"/>
          <a:cs typeface="+mn-cs"/>
        </a:defRPr>
      </a:lvl6pPr>
      <a:lvl7pPr marL="2088439" algn="l" defTabSz="696147" rtl="0" eaLnBrk="1" latinLnBrk="0" hangingPunct="1">
        <a:defRPr sz="1369" kern="1200">
          <a:solidFill>
            <a:schemeClr val="tx1"/>
          </a:solidFill>
          <a:latin typeface="+mn-lt"/>
          <a:ea typeface="+mn-ea"/>
          <a:cs typeface="+mn-cs"/>
        </a:defRPr>
      </a:lvl7pPr>
      <a:lvl8pPr marL="2436508" algn="l" defTabSz="696147" rtl="0" eaLnBrk="1" latinLnBrk="0" hangingPunct="1">
        <a:defRPr sz="1369" kern="1200">
          <a:solidFill>
            <a:schemeClr val="tx1"/>
          </a:solidFill>
          <a:latin typeface="+mn-lt"/>
          <a:ea typeface="+mn-ea"/>
          <a:cs typeface="+mn-cs"/>
        </a:defRPr>
      </a:lvl8pPr>
      <a:lvl9pPr marL="2784581" algn="l" defTabSz="696147" rtl="0" eaLnBrk="1" latinLnBrk="0" hangingPunct="1">
        <a:defRPr sz="136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audio" Target="../media/audio1.wav"/><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png"/><Relationship Id="rId4" Type="http://schemas.openxmlformats.org/officeDocument/2006/relationships/image" Target="../media/image2.jpg"/><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xml"/><Relationship Id="rId6" Type="http://schemas.openxmlformats.org/officeDocument/2006/relationships/image" Target="../media/image5.png"/><Relationship Id="rId5" Type="http://schemas.microsoft.com/office/2007/relationships/hdphoto" Target="../media/hdphoto1.wdp"/><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audio" Target="../media/audio2.wav"/><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image" Target="../media/image12.png"/><Relationship Id="rId4" Type="http://schemas.openxmlformats.org/officeDocument/2006/relationships/image" Target="../media/image11.jpg"/></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3.jpg"/></Relationships>
</file>

<file path=ppt/slides/_rels/slide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4.jpg"/></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5.jpg"/></Relationships>
</file>

<file path=ppt/slides/_rels/slide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6.jpg"/></Relationships>
</file>

<file path=ppt/slides/_rels/slide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7.jpg"/></Relationships>
</file>

<file path=ppt/slides/_rels/slide1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8.jpg"/></Relationships>
</file>

<file path=ppt/slides/_rels/slide1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9.jpg"/></Relationships>
</file>

<file path=ppt/slides/_rels/slide1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0.jpg"/></Relationships>
</file>

<file path=ppt/slides/_rels/slide13.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1.jpg"/></Relationships>
</file>

<file path=ppt/slides/_rels/slide1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2.jpg"/></Relationships>
</file>

<file path=ppt/slides/_rels/slide15.xml.rels><?xml version="1.0" encoding="UTF-8" standalone="yes"?>
<Relationships xmlns="http://schemas.openxmlformats.org/package/2006/relationships"><Relationship Id="rId8" Type="http://schemas.openxmlformats.org/officeDocument/2006/relationships/image" Target="../media/image26.jpg"/><Relationship Id="rId13" Type="http://schemas.openxmlformats.org/officeDocument/2006/relationships/image" Target="../media/image31.jpg"/><Relationship Id="rId3" Type="http://schemas.openxmlformats.org/officeDocument/2006/relationships/image" Target="../media/image22.jpg"/><Relationship Id="rId7" Type="http://schemas.openxmlformats.org/officeDocument/2006/relationships/image" Target="../media/image25.jpg"/><Relationship Id="rId12" Type="http://schemas.openxmlformats.org/officeDocument/2006/relationships/image" Target="../media/image30.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24.png"/><Relationship Id="rId11" Type="http://schemas.openxmlformats.org/officeDocument/2006/relationships/image" Target="../media/image29.jpg"/><Relationship Id="rId5" Type="http://schemas.openxmlformats.org/officeDocument/2006/relationships/image" Target="../media/image23.jpg"/><Relationship Id="rId10" Type="http://schemas.openxmlformats.org/officeDocument/2006/relationships/image" Target="../media/image28.jpg"/><Relationship Id="rId4" Type="http://schemas.openxmlformats.org/officeDocument/2006/relationships/image" Target="../media/image12.png"/><Relationship Id="rId9" Type="http://schemas.openxmlformats.org/officeDocument/2006/relationships/image" Target="../media/image27.jpg"/><Relationship Id="rId14" Type="http://schemas.openxmlformats.org/officeDocument/2006/relationships/image" Target="../media/image32.jpg"/></Relationships>
</file>

<file path=ppt/slides/_rels/slide16.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3.jpg"/></Relationships>
</file>

<file path=ppt/slides/_rels/slide17.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4.jpg"/></Relationships>
</file>

<file path=ppt/slides/_rels/slide18.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5.jpg"/></Relationships>
</file>

<file path=ppt/slides/_rels/slide19.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6.jpg"/></Relationships>
</file>

<file path=ppt/slides/_rels/slide20.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7.jpg"/></Relationships>
</file>

<file path=ppt/slides/_rels/slide21.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8.jpg"/></Relationships>
</file>

<file path=ppt/slides/_rels/slide22.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9.jpg"/></Relationships>
</file>

<file path=ppt/slides/_rels/slide23.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0.jpg"/></Relationships>
</file>

<file path=ppt/slides/_rels/slide24.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1.jpg"/></Relationships>
</file>

<file path=ppt/slides/_rels/slide25.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2.jpg"/></Relationships>
</file>

<file path=ppt/slides/_rels/slide26.xml.rels><?xml version="1.0" encoding="UTF-8" standalone="yes"?>
<Relationships xmlns="http://schemas.openxmlformats.org/package/2006/relationships"><Relationship Id="rId8" Type="http://schemas.openxmlformats.org/officeDocument/2006/relationships/image" Target="../media/image45.jpg"/><Relationship Id="rId3" Type="http://schemas.openxmlformats.org/officeDocument/2006/relationships/image" Target="../media/image42.jpg"/><Relationship Id="rId7" Type="http://schemas.openxmlformats.org/officeDocument/2006/relationships/image" Target="../media/image44.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43.jpg"/><Relationship Id="rId10" Type="http://schemas.openxmlformats.org/officeDocument/2006/relationships/image" Target="../media/image47.jpg"/><Relationship Id="rId4" Type="http://schemas.openxmlformats.org/officeDocument/2006/relationships/image" Target="../media/image12.png"/><Relationship Id="rId9" Type="http://schemas.openxmlformats.org/officeDocument/2006/relationships/image" Target="../media/image46.jpg"/></Relationships>
</file>

<file path=ppt/slides/_rels/slide27.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8.jpg"/></Relationships>
</file>

<file path=ppt/slides/_rels/slide28.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9.jpg"/></Relationships>
</file>

<file path=ppt/slides/_rels/slide29.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0.jpg"/></Relationships>
</file>

<file path=ppt/slides/_rels/slide30.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1.jpg"/></Relationships>
</file>

<file path=ppt/slides/_rels/slide31.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2.jpg"/></Relationships>
</file>

<file path=ppt/slides/_rels/slide32.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3.jpg"/></Relationships>
</file>

<file path=ppt/slides/_rels/slide33.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4.jpg"/></Relationships>
</file>

<file path=ppt/slides/_rels/slide34.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5.jpg"/></Relationships>
</file>

<file path=ppt/slides/_rels/slide35.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6.jpg"/></Relationships>
</file>

<file path=ppt/slides/_rels/slide36.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7.jpg"/></Relationships>
</file>

<file path=ppt/slides/_rels/slide37.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8.jpg"/></Relationships>
</file>

<file path=ppt/slides/_rels/slide38.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9.jpg"/></Relationships>
</file>

<file path=ppt/slides/_rels/slide39.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0.jpg"/></Relationships>
</file>

<file path=ppt/slides/_rels/slide40.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1.jpg"/></Relationships>
</file>

<file path=ppt/slides/_rels/slide41.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2.jpg"/></Relationships>
</file>

<file path=ppt/slides/_rels/slide42.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3.jpg"/></Relationships>
</file>

<file path=ppt/slides/_rels/slide43.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4.jpg"/></Relationships>
</file>

<file path=ppt/slides/_rels/slide44.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5.jpg"/></Relationships>
</file>

<file path=ppt/slides/_rels/slide45.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6.jpg"/></Relationships>
</file>

<file path=ppt/slides/_rels/slide4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8.jpg"/><Relationship Id="rId7" Type="http://schemas.openxmlformats.org/officeDocument/2006/relationships/image" Target="../media/image71.png"/><Relationship Id="rId2" Type="http://schemas.openxmlformats.org/officeDocument/2006/relationships/image" Target="../media/image67.jpg"/><Relationship Id="rId1" Type="http://schemas.openxmlformats.org/officeDocument/2006/relationships/slideLayout" Target="../slideLayouts/slideLayout1.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3.png"/><Relationship Id="rId9" Type="http://schemas.openxmlformats.org/officeDocument/2006/relationships/image" Target="../media/image7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983D06-561F-B8FF-7ED5-34C02BE11907}"/>
            </a:ext>
          </a:extLst>
        </p:cNvPr>
        <p:cNvGrpSpPr/>
        <p:nvPr/>
      </p:nvGrpSpPr>
      <p:grpSpPr>
        <a:xfrm>
          <a:off x="0" y="0"/>
          <a:ext cx="0" cy="0"/>
          <a:chOff x="0" y="0"/>
          <a:chExt cx="0" cy="0"/>
        </a:xfrm>
      </p:grpSpPr>
      <p:pic>
        <p:nvPicPr>
          <p:cNvPr id="4" name="Oválny rám">
            <a:extLst>
              <a:ext uri="{FF2B5EF4-FFF2-40B4-BE49-F238E27FC236}">
                <a16:creationId xmlns:a16="http://schemas.microsoft.com/office/drawing/2014/main" id="{AC591F72-3B45-19DD-35E5-1791A5A4A58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1" name="Rám">
            <a:extLst>
              <a:ext uri="{FF2B5EF4-FFF2-40B4-BE49-F238E27FC236}">
                <a16:creationId xmlns:a16="http://schemas.microsoft.com/office/drawing/2014/main" id="{99FB9CA5-1C75-1CED-4D2B-ED9FD19D210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2000" cy="6858000"/>
          </a:xfrm>
          <a:prstGeom prst="rect">
            <a:avLst/>
          </a:prstGeom>
        </p:spPr>
      </p:pic>
      <p:grpSp>
        <p:nvGrpSpPr>
          <p:cNvPr id="12" name="Foto">
            <a:extLst>
              <a:ext uri="{FF2B5EF4-FFF2-40B4-BE49-F238E27FC236}">
                <a16:creationId xmlns:a16="http://schemas.microsoft.com/office/drawing/2014/main" id="{3ADBCEC0-7011-E4EE-694E-39A665CCEA28}"/>
              </a:ext>
            </a:extLst>
          </p:cNvPr>
          <p:cNvGrpSpPr/>
          <p:nvPr/>
        </p:nvGrpSpPr>
        <p:grpSpPr>
          <a:xfrm>
            <a:off x="2540000" y="2473133"/>
            <a:ext cx="5310800" cy="2994793"/>
            <a:chOff x="5040000" y="2520000"/>
            <a:chExt cx="5120000" cy="2887200"/>
          </a:xfrm>
        </p:grpSpPr>
        <p:sp>
          <p:nvSpPr>
            <p:cNvPr id="13" name="Fotorámček">
              <a:extLst>
                <a:ext uri="{FF2B5EF4-FFF2-40B4-BE49-F238E27FC236}">
                  <a16:creationId xmlns:a16="http://schemas.microsoft.com/office/drawing/2014/main" id="{3BB11860-587A-C933-01AE-5A6A0FB288B5}"/>
                </a:ext>
              </a:extLst>
            </p:cNvPr>
            <p:cNvSpPr/>
            <p:nvPr/>
          </p:nvSpPr>
          <p:spPr>
            <a:xfrm>
              <a:off x="5040000" y="2520000"/>
              <a:ext cx="5120000" cy="2880000"/>
            </a:xfrm>
            <a:prstGeom prst="ellipse">
              <a:avLst/>
            </a:prstGeom>
            <a:noFill/>
            <a:ln w="38100" cap="flat" cmpd="sng" algn="ctr">
              <a:solidFill>
                <a:sysClr val="window" lastClr="FFFFFF"/>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4" name="Foto 1">
              <a:extLst>
                <a:ext uri="{FF2B5EF4-FFF2-40B4-BE49-F238E27FC236}">
                  <a16:creationId xmlns:a16="http://schemas.microsoft.com/office/drawing/2014/main" id="{C17C8D8B-A609-AED3-4A19-00EF06903725}"/>
                </a:ext>
              </a:extLst>
            </p:cNvPr>
            <p:cNvPicPr>
              <a:picLocks/>
            </p:cNvPicPr>
            <p:nvPr/>
          </p:nvPicPr>
          <p:blipFill>
            <a:blip r:embed="rId6">
              <a:extLst>
                <a:ext uri="{28A0092B-C50C-407E-A947-70E740481C1C}">
                  <a14:useLocalDpi xmlns:a14="http://schemas.microsoft.com/office/drawing/2010/main" val="0"/>
                </a:ext>
              </a:extLst>
            </a:blip>
            <a:srcRect l="8" r="8"/>
            <a:stretch/>
          </p:blipFill>
          <p:spPr>
            <a:xfrm>
              <a:off x="5040000" y="2527200"/>
              <a:ext cx="5119200" cy="2880000"/>
            </a:xfrm>
            <a:prstGeom prst="ellipse">
              <a:avLst/>
            </a:prstGeom>
            <a:ln>
              <a:noFill/>
            </a:ln>
            <a:effectLst>
              <a:softEdge rad="112500"/>
            </a:effectLst>
          </p:spPr>
        </p:pic>
      </p:grpSp>
      <p:sp>
        <p:nvSpPr>
          <p:cNvPr id="15" name="Steve">
            <a:extLst>
              <a:ext uri="{FF2B5EF4-FFF2-40B4-BE49-F238E27FC236}">
                <a16:creationId xmlns:a16="http://schemas.microsoft.com/office/drawing/2014/main" id="{E1795FD1-AD73-9336-94A1-C14B04B1A4F7}"/>
              </a:ext>
            </a:extLst>
          </p:cNvPr>
          <p:cNvSpPr txBox="1"/>
          <p:nvPr/>
        </p:nvSpPr>
        <p:spPr>
          <a:xfrm>
            <a:off x="9873673" y="5978074"/>
            <a:ext cx="2082144" cy="523220"/>
          </a:xfrm>
          <a:prstGeom prst="rect">
            <a:avLst/>
          </a:prstGeom>
          <a:noFill/>
          <a:effectLst>
            <a:glow rad="520700">
              <a:schemeClr val="bg1">
                <a:alpha val="96000"/>
              </a:schemeClr>
            </a:glow>
          </a:effectLst>
        </p:spPr>
        <p:txBody>
          <a:bodyPr wrap="square" rtlCol="0">
            <a:spAutoFit/>
          </a:bodyPr>
          <a:lstStyle/>
          <a:p>
            <a:pPr algn="ctr"/>
            <a:r>
              <a:rPr lang="sk-SK" sz="2800">
                <a:ln w="0">
                  <a:solidFill>
                    <a:srgbClr val="CC6600">
                      <a:alpha val="71000"/>
                    </a:srgbClr>
                  </a:solidFill>
                </a:ln>
                <a:solidFill>
                  <a:srgbClr val="EEB055"/>
                </a:solidFill>
                <a:latin typeface="Nadianne" panose="03020902050305070206" pitchFamily="66" charset="-18"/>
              </a:rPr>
              <a:t>Steve</a:t>
            </a:r>
          </a:p>
        </p:txBody>
      </p:sp>
      <p:sp>
        <p:nvSpPr>
          <p:cNvPr id="6" name="Nadpis">
            <a:extLst>
              <a:ext uri="{FF2B5EF4-FFF2-40B4-BE49-F238E27FC236}">
                <a16:creationId xmlns:a16="http://schemas.microsoft.com/office/drawing/2014/main" id="{C8EB4459-C36B-2854-503A-E8350F391347}"/>
              </a:ext>
            </a:extLst>
          </p:cNvPr>
          <p:cNvSpPr/>
          <p:nvPr/>
        </p:nvSpPr>
        <p:spPr>
          <a:xfrm>
            <a:off x="2863271" y="331403"/>
            <a:ext cx="7675419" cy="905164"/>
          </a:xfrm>
          <a:prstGeom prst="roundRect">
            <a:avLst/>
          </a:prstGeom>
          <a:gradFill flip="none" rotWithShape="1">
            <a:gsLst>
              <a:gs pos="0">
                <a:srgbClr val="153D32"/>
              </a:gs>
              <a:gs pos="50000">
                <a:srgbClr val="85D5C6"/>
              </a:gs>
              <a:gs pos="100000">
                <a:srgbClr val="153D32"/>
              </a:gs>
            </a:gsLst>
            <a:lin ang="27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
        <p:nvSpPr>
          <p:cNvPr id="7" name="Názov">
            <a:extLst>
              <a:ext uri="{FF2B5EF4-FFF2-40B4-BE49-F238E27FC236}">
                <a16:creationId xmlns:a16="http://schemas.microsoft.com/office/drawing/2014/main" id="{9C7A9AC4-5327-D08A-FFB3-7C9532B02157}"/>
              </a:ext>
            </a:extLst>
          </p:cNvPr>
          <p:cNvSpPr/>
          <p:nvPr/>
        </p:nvSpPr>
        <p:spPr>
          <a:xfrm>
            <a:off x="3290499" y="456094"/>
            <a:ext cx="5523346" cy="655782"/>
          </a:xfrm>
          <a:prstGeom prst="rect">
            <a:avLst/>
          </a:prstGeom>
          <a:gradFill flip="none" rotWithShape="1">
            <a:gsLst>
              <a:gs pos="0">
                <a:srgbClr val="153D32"/>
              </a:gs>
              <a:gs pos="50000">
                <a:srgbClr val="85D5C6"/>
              </a:gs>
              <a:gs pos="100000">
                <a:srgbClr val="153D32"/>
              </a:gs>
            </a:gsLst>
            <a:lin ang="18900000" scaled="1"/>
            <a:tileRect/>
          </a:gradFill>
          <a:ln w="12700"/>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sk-SK" sz="3600">
                <a:solidFill>
                  <a:srgbClr val="153D32"/>
                </a:solidFill>
                <a:effectLst>
                  <a:outerShdw blurRad="50800" dist="38100" dir="2700000" algn="tl" rotWithShape="0">
                    <a:schemeClr val="bg1">
                      <a:alpha val="40000"/>
                    </a:schemeClr>
                  </a:outerShdw>
                </a:effectLst>
                <a:latin typeface="AbottOldStyle" pitchFamily="2" charset="0"/>
              </a:rPr>
              <a:t>Dubaï</a:t>
            </a:r>
          </a:p>
        </p:txBody>
      </p:sp>
      <p:pic>
        <p:nvPicPr>
          <p:cNvPr id="2" name="Vlajka FRA">
            <a:hlinkClick r:id="" action="ppaction://noaction"/>
            <a:extLst>
              <a:ext uri="{FF2B5EF4-FFF2-40B4-BE49-F238E27FC236}">
                <a16:creationId xmlns:a16="http://schemas.microsoft.com/office/drawing/2014/main" id="{075B89ED-2073-F2D3-E4CA-E4D40AFDA6D3}"/>
              </a:ext>
            </a:extLst>
          </p:cNvPr>
          <p:cNvPicPr>
            <a:picLocks noChangeAspect="1"/>
          </p:cNvPicPr>
          <p:nvPr/>
        </p:nvPicPr>
        <p:blipFill>
          <a:blip r:embed="rId7">
            <a:extLst>
              <a:ext uri="{28A0092B-C50C-407E-A947-70E740481C1C}">
                <a14:useLocalDpi xmlns:a14="http://schemas.microsoft.com/office/drawing/2010/main" val="0"/>
              </a:ext>
            </a:extLst>
          </a:blip>
          <a:srcRect t="249" b="249"/>
          <a:stretch/>
        </p:blipFill>
        <p:spPr>
          <a:xfrm>
            <a:off x="2540000" y="160336"/>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
        <p:nvSpPr>
          <p:cNvPr id="5" name="Krajina">
            <a:extLst>
              <a:ext uri="{FF2B5EF4-FFF2-40B4-BE49-F238E27FC236}">
                <a16:creationId xmlns:a16="http://schemas.microsoft.com/office/drawing/2014/main" id="{30ACBC15-48F1-23AD-A23E-E4251EDFD0C8}"/>
              </a:ext>
            </a:extLst>
          </p:cNvPr>
          <p:cNvSpPr txBox="1"/>
          <p:nvPr/>
        </p:nvSpPr>
        <p:spPr>
          <a:xfrm>
            <a:off x="7502013" y="1478785"/>
            <a:ext cx="3971812" cy="523220"/>
          </a:xfrm>
          <a:prstGeom prst="rect">
            <a:avLst/>
          </a:prstGeom>
          <a:noFill/>
        </p:spPr>
        <p:txBody>
          <a:bodyPr wrap="none" lIns="0" tIns="0" rIns="0" bIns="0" rtlCol="0">
            <a:noAutofit/>
          </a:bodyPr>
          <a:lstStyle/>
          <a:p>
            <a:pPr algn="r"/>
            <a:r>
              <a:rPr lang="sk-SK" sz="2800">
                <a:solidFill>
                  <a:schemeClr val="bg1"/>
                </a:solidFill>
                <a:latin typeface="AbottOldStyle" pitchFamily="2" charset="0"/>
              </a:rPr>
              <a:t>Émirats arabes unis</a:t>
            </a:r>
          </a:p>
        </p:txBody>
      </p:sp>
      <p:pic>
        <p:nvPicPr>
          <p:cNvPr id="3" name="Vlajka">
            <a:extLst>
              <a:ext uri="{FF2B5EF4-FFF2-40B4-BE49-F238E27FC236}">
                <a16:creationId xmlns:a16="http://schemas.microsoft.com/office/drawing/2014/main" id="{950EA806-1D41-A30E-1521-AE90B0526039}"/>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rot="384208">
            <a:off x="383668" y="5163341"/>
            <a:ext cx="1264497" cy="1398611"/>
          </a:xfrm>
          <a:prstGeom prst="rect">
            <a:avLst/>
          </a:prstGeom>
        </p:spPr>
      </p:pic>
    </p:spTree>
    <p:extLst>
      <p:ext uri="{BB962C8B-B14F-4D97-AF65-F5344CB8AC3E}">
        <p14:creationId xmlns:p14="http://schemas.microsoft.com/office/powerpoint/2010/main" val="1337173956"/>
      </p:ext>
    </p:extLst>
  </p:cSld>
  <p:clrMapOvr>
    <a:masterClrMapping/>
  </p:clrMapOvr>
  <mc:AlternateContent xmlns:mc="http://schemas.openxmlformats.org/markup-compatibility/2006" xmlns:p14="http://schemas.microsoft.com/office/powerpoint/2010/main">
    <mc:Choice Requires="p14">
      <p:transition spd="slow" p14:dur="2000" advClick="0" advTm="18000">
        <p:fade/>
        <p:sndAc>
          <p:stSnd loop="1">
            <p:snd r:embed="rId3" name="Dubai - Ultra Beats.wav"/>
          </p:stSnd>
        </p:sndAc>
      </p:transition>
    </mc:Choice>
    <mc:Fallback xmlns="">
      <p:transition spd="slow" advClick="0" advTm="18000">
        <p:fade/>
        <p:sndAc>
          <p:stSnd loop="1">
            <p:snd r:embed="rId9" name="Dubai - Ultra Beat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grpId="0" nodeType="afterEffect">
                                  <p:stCondLst>
                                    <p:cond delay="0"/>
                                  </p:stCondLst>
                                  <p:childTnLst>
                                    <p:set>
                                      <p:cBhvr>
                                        <p:cTn id="12" dur="1" fill="hold">
                                          <p:stCondLst>
                                            <p:cond delay="0"/>
                                          </p:stCondLst>
                                        </p:cTn>
                                        <p:tgtEl>
                                          <p:spTgt spid="7">
                                            <p:bg/>
                                          </p:spTgt>
                                        </p:tgtEl>
                                        <p:attrNameLst>
                                          <p:attrName>style.visibility</p:attrName>
                                        </p:attrNameLst>
                                      </p:cBhvr>
                                      <p:to>
                                        <p:strVal val="visible"/>
                                      </p:to>
                                    </p:set>
                                    <p:animEffect transition="in" filter="wipe(left)">
                                      <p:cBhvr>
                                        <p:cTn id="13" dur="2000"/>
                                        <p:tgtEl>
                                          <p:spTgt spid="7">
                                            <p:bg/>
                                          </p:spTgt>
                                        </p:tgtEl>
                                      </p:cBhvr>
                                    </p:animEffect>
                                  </p:childTnLst>
                                </p:cTn>
                              </p:par>
                            </p:childTnLst>
                          </p:cTn>
                        </p:par>
                        <p:par>
                          <p:cTn id="14" fill="hold">
                            <p:stCondLst>
                              <p:cond delay="3500"/>
                            </p:stCondLst>
                            <p:childTnLst>
                              <p:par>
                                <p:cTn id="15" presetID="22" presetClass="entr" presetSubtype="8" fill="hold" grpId="0" nodeType="after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wipe(left)">
                                      <p:cBhvr>
                                        <p:cTn id="17" dur="2000"/>
                                        <p:tgtEl>
                                          <p:spTgt spid="7">
                                            <p:txEl>
                                              <p:pRg st="0" end="0"/>
                                            </p:txEl>
                                          </p:spTgt>
                                        </p:tgtEl>
                                      </p:cBhvr>
                                    </p:animEffect>
                                  </p:childTnLst>
                                </p:cTn>
                              </p:par>
                            </p:childTnLst>
                          </p:cTn>
                        </p:par>
                        <p:par>
                          <p:cTn id="18" fill="hold">
                            <p:stCondLst>
                              <p:cond delay="5500"/>
                            </p:stCondLst>
                            <p:childTnLst>
                              <p:par>
                                <p:cTn id="19" presetID="2" presetClass="entr" presetSubtype="2"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 calcmode="lin" valueType="num">
                                      <p:cBhvr additive="base">
                                        <p:cTn id="21" dur="1500" fill="hold"/>
                                        <p:tgtEl>
                                          <p:spTgt spid="5"/>
                                        </p:tgtEl>
                                        <p:attrNameLst>
                                          <p:attrName>ppt_x</p:attrName>
                                        </p:attrNameLst>
                                      </p:cBhvr>
                                      <p:tavLst>
                                        <p:tav tm="0">
                                          <p:val>
                                            <p:strVal val="1+#ppt_w/2"/>
                                          </p:val>
                                        </p:tav>
                                        <p:tav tm="100000">
                                          <p:val>
                                            <p:strVal val="#ppt_x"/>
                                          </p:val>
                                        </p:tav>
                                      </p:tavLst>
                                    </p:anim>
                                    <p:anim calcmode="lin" valueType="num">
                                      <p:cBhvr additive="base">
                                        <p:cTn id="22" dur="1500" fill="hold"/>
                                        <p:tgtEl>
                                          <p:spTgt spid="5"/>
                                        </p:tgtEl>
                                        <p:attrNameLst>
                                          <p:attrName>ppt_y</p:attrName>
                                        </p:attrNameLst>
                                      </p:cBhvr>
                                      <p:tavLst>
                                        <p:tav tm="0">
                                          <p:val>
                                            <p:strVal val="#ppt_y"/>
                                          </p:val>
                                        </p:tav>
                                        <p:tav tm="100000">
                                          <p:val>
                                            <p:strVal val="#ppt_y"/>
                                          </p:val>
                                        </p:tav>
                                      </p:tavLst>
                                    </p:anim>
                                  </p:childTnLst>
                                </p:cTn>
                              </p:par>
                            </p:childTnLst>
                          </p:cTn>
                        </p:par>
                        <p:par>
                          <p:cTn id="23" fill="hold">
                            <p:stCondLst>
                              <p:cond delay="9400"/>
                            </p:stCondLst>
                            <p:childTnLst>
                              <p:par>
                                <p:cTn id="24" presetID="21" presetClass="entr" presetSubtype="1"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heel(1)">
                                      <p:cBhvr>
                                        <p:cTn id="26" dur="2000"/>
                                        <p:tgtEl>
                                          <p:spTgt spid="4"/>
                                        </p:tgtEl>
                                      </p:cBhvr>
                                    </p:animEffect>
                                  </p:childTnLst>
                                </p:cTn>
                              </p:par>
                            </p:childTnLst>
                          </p:cTn>
                        </p:par>
                        <p:par>
                          <p:cTn id="27" fill="hold">
                            <p:stCondLst>
                              <p:cond delay="11400"/>
                            </p:stCondLst>
                            <p:childTnLst>
                              <p:par>
                                <p:cTn id="28" presetID="21" presetClass="entr" presetSubtype="4"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heel(4)">
                                      <p:cBhvr>
                                        <p:cTn id="30" dur="2000"/>
                                        <p:tgtEl>
                                          <p:spTgt spid="12"/>
                                        </p:tgtEl>
                                      </p:cBhvr>
                                    </p:animEffect>
                                  </p:childTnLst>
                                </p:cTn>
                              </p:par>
                            </p:childTnLst>
                          </p:cTn>
                        </p:par>
                        <p:par>
                          <p:cTn id="31" fill="hold">
                            <p:stCondLst>
                              <p:cond delay="13400"/>
                            </p:stCondLst>
                            <p:childTnLst>
                              <p:par>
                                <p:cTn id="32" presetID="10" presetClass="entr" presetSubtype="0" fill="hold" nodeType="after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fade">
                                      <p:cBhvr>
                                        <p:cTn id="34" dur="1000"/>
                                        <p:tgtEl>
                                          <p:spTgt spid="3"/>
                                        </p:tgtEl>
                                      </p:cBhvr>
                                    </p:animEffect>
                                  </p:childTnLst>
                                </p:cTn>
                              </p:par>
                            </p:childTnLst>
                          </p:cTn>
                        </p:par>
                        <p:par>
                          <p:cTn id="35" fill="hold">
                            <p:stCondLst>
                              <p:cond delay="14400"/>
                            </p:stCondLst>
                            <p:childTnLst>
                              <p:par>
                                <p:cTn id="36" presetID="30" presetClass="entr" presetSubtype="0" fill="hold" nodeType="after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fade">
                                      <p:cBhvr>
                                        <p:cTn id="38" dur="800" decel="100000"/>
                                        <p:tgtEl>
                                          <p:spTgt spid="2"/>
                                        </p:tgtEl>
                                      </p:cBhvr>
                                    </p:animEffect>
                                    <p:anim calcmode="lin" valueType="num">
                                      <p:cBhvr>
                                        <p:cTn id="39" dur="800" decel="100000" fill="hold"/>
                                        <p:tgtEl>
                                          <p:spTgt spid="2"/>
                                        </p:tgtEl>
                                        <p:attrNameLst>
                                          <p:attrName>style.rotation</p:attrName>
                                        </p:attrNameLst>
                                      </p:cBhvr>
                                      <p:tavLst>
                                        <p:tav tm="0">
                                          <p:val>
                                            <p:fltVal val="-90"/>
                                          </p:val>
                                        </p:tav>
                                        <p:tav tm="100000">
                                          <p:val>
                                            <p:fltVal val="0"/>
                                          </p:val>
                                        </p:tav>
                                      </p:tavLst>
                                    </p:anim>
                                    <p:anim calcmode="lin" valueType="num">
                                      <p:cBhvr>
                                        <p:cTn id="40" dur="800" decel="100000" fill="hold"/>
                                        <p:tgtEl>
                                          <p:spTgt spid="2"/>
                                        </p:tgtEl>
                                        <p:attrNameLst>
                                          <p:attrName>ppt_x</p:attrName>
                                        </p:attrNameLst>
                                      </p:cBhvr>
                                      <p:tavLst>
                                        <p:tav tm="0">
                                          <p:val>
                                            <p:strVal val="#ppt_x+0.4"/>
                                          </p:val>
                                        </p:tav>
                                        <p:tav tm="100000">
                                          <p:val>
                                            <p:strVal val="#ppt_x-0.05"/>
                                          </p:val>
                                        </p:tav>
                                      </p:tavLst>
                                    </p:anim>
                                    <p:anim calcmode="lin" valueType="num">
                                      <p:cBhvr>
                                        <p:cTn id="41" dur="800" decel="100000" fill="hold"/>
                                        <p:tgtEl>
                                          <p:spTgt spid="2"/>
                                        </p:tgtEl>
                                        <p:attrNameLst>
                                          <p:attrName>ppt_y</p:attrName>
                                        </p:attrNameLst>
                                      </p:cBhvr>
                                      <p:tavLst>
                                        <p:tav tm="0">
                                          <p:val>
                                            <p:strVal val="#ppt_y-0.4"/>
                                          </p:val>
                                        </p:tav>
                                        <p:tav tm="100000">
                                          <p:val>
                                            <p:strVal val="#ppt_y+0.1"/>
                                          </p:val>
                                        </p:tav>
                                      </p:tavLst>
                                    </p:anim>
                                    <p:anim calcmode="lin" valueType="num">
                                      <p:cBhvr>
                                        <p:cTn id="42"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43"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par>
                          <p:cTn id="44" fill="hold">
                            <p:stCondLst>
                              <p:cond delay="15400"/>
                            </p:stCondLst>
                            <p:childTnLst>
                              <p:par>
                                <p:cTn id="45" presetID="10" presetClass="entr" presetSubtype="0"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6" grpId="0" animBg="1"/>
      <p:bldP spid="7" grpId="0" uiExpand="1" build="allAtOnce" animBg="1"/>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6031E3-9EFF-855C-0BAF-771C9906BF10}"/>
            </a:ext>
          </a:extLst>
        </p:cNvPr>
        <p:cNvGrpSpPr/>
        <p:nvPr/>
      </p:nvGrpSpPr>
      <p:grpSpPr>
        <a:xfrm>
          <a:off x="0" y="0"/>
          <a:ext cx="0" cy="0"/>
          <a:chOff x="0" y="0"/>
          <a:chExt cx="0" cy="0"/>
        </a:xfrm>
      </p:grpSpPr>
      <p:pic>
        <p:nvPicPr>
          <p:cNvPr id="3" name="Mapa">
            <a:extLst>
              <a:ext uri="{FF2B5EF4-FFF2-40B4-BE49-F238E27FC236}">
                <a16:creationId xmlns:a16="http://schemas.microsoft.com/office/drawing/2014/main" id="{EF46D43D-7490-EBB3-7EAA-2C12432FC2B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2" name="Rám">
            <a:extLst>
              <a:ext uri="{FF2B5EF4-FFF2-40B4-BE49-F238E27FC236}">
                <a16:creationId xmlns:a16="http://schemas.microsoft.com/office/drawing/2014/main" id="{11D1C5C5-42B4-59B9-DB7B-E8FF88FBD32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0889" y="0"/>
            <a:ext cx="12277544" cy="6858000"/>
          </a:xfrm>
          <a:prstGeom prst="rect">
            <a:avLst/>
          </a:prstGeom>
        </p:spPr>
      </p:pic>
      <p:pic>
        <p:nvPicPr>
          <p:cNvPr id="7" name="Šípka GLOB">
            <a:extLst>
              <a:ext uri="{FF2B5EF4-FFF2-40B4-BE49-F238E27FC236}">
                <a16:creationId xmlns:a16="http://schemas.microsoft.com/office/drawing/2014/main" id="{7082A30F-862E-51BA-2B5A-72BA6EA455FB}"/>
              </a:ext>
            </a:extLst>
          </p:cNvPr>
          <p:cNvPicPr>
            <a:picLocks noChangeAspect="1"/>
          </p:cNvPicPr>
          <p:nvPr/>
        </p:nvPicPr>
        <p:blipFill>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a:stretch/>
        </p:blipFill>
        <p:spPr>
          <a:xfrm rot="19851963">
            <a:off x="1066311" y="1914242"/>
            <a:ext cx="1038825" cy="389559"/>
          </a:xfrm>
          <a:prstGeom prst="rect">
            <a:avLst/>
          </a:prstGeom>
          <a:noFill/>
        </p:spPr>
      </p:pic>
      <p:sp>
        <p:nvSpPr>
          <p:cNvPr id="10" name="Krajina GLOB">
            <a:extLst>
              <a:ext uri="{FF2B5EF4-FFF2-40B4-BE49-F238E27FC236}">
                <a16:creationId xmlns:a16="http://schemas.microsoft.com/office/drawing/2014/main" id="{53D398F6-390D-F40D-A1FE-67B29D1EBEF2}"/>
              </a:ext>
            </a:extLst>
          </p:cNvPr>
          <p:cNvSpPr txBox="1"/>
          <p:nvPr/>
        </p:nvSpPr>
        <p:spPr>
          <a:xfrm>
            <a:off x="2174985" y="1266018"/>
            <a:ext cx="922026" cy="331236"/>
          </a:xfrm>
          <a:prstGeom prst="rect">
            <a:avLst/>
          </a:prstGeom>
          <a:solidFill>
            <a:schemeClr val="accent4">
              <a:lumMod val="20000"/>
              <a:lumOff val="80000"/>
            </a:schemeClr>
          </a:solidFill>
          <a:ln w="12700">
            <a:solidFill>
              <a:schemeClr val="tx1"/>
            </a:solidFill>
          </a:ln>
        </p:spPr>
        <p:txBody>
          <a:bodyPr wrap="square" tIns="0" bIns="0" rtlCol="0" anchor="ctr">
            <a:noAutofit/>
          </a:bodyPr>
          <a:lstStyle/>
          <a:p>
            <a:pPr lvl="0" algn="ctr" defTabSz="917805">
              <a:defRPr/>
            </a:pPr>
            <a:r>
              <a:rPr lang="sk-SK" sz="952" b="1" i="1">
                <a:solidFill>
                  <a:prstClr val="black"/>
                </a:solidFill>
                <a:latin typeface="Arial" panose="020B0604020202020204" pitchFamily="34" charset="0"/>
                <a:cs typeface="Arial" panose="020B0604020202020204" pitchFamily="34" charset="0"/>
              </a:rPr>
              <a:t>Émirats arabes unis</a:t>
            </a:r>
            <a:endParaRPr kumimoji="0" lang="sk-SK" sz="952"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12" name="Krajina">
            <a:extLst>
              <a:ext uri="{FF2B5EF4-FFF2-40B4-BE49-F238E27FC236}">
                <a16:creationId xmlns:a16="http://schemas.microsoft.com/office/drawing/2014/main" id="{ABFF65EA-D37E-C5C9-E104-01A11AE95865}"/>
              </a:ext>
            </a:extLst>
          </p:cNvPr>
          <p:cNvSpPr txBox="1"/>
          <p:nvPr/>
        </p:nvSpPr>
        <p:spPr>
          <a:xfrm>
            <a:off x="4408640" y="1814117"/>
            <a:ext cx="4716887" cy="1722057"/>
          </a:xfrm>
          <a:prstGeom prst="rect">
            <a:avLst/>
          </a:prstGeom>
          <a:noFill/>
          <a:effectLst/>
        </p:spPr>
        <p:txBody>
          <a:bodyPr wrap="none" lIns="0" tIns="0" rIns="0" bIns="0" rtlCol="0">
            <a:prstTxWarp prst="textArchUp">
              <a:avLst/>
            </a:prstTxWarp>
            <a:noAutofit/>
            <a:scene3d>
              <a:camera prst="orthographicFront"/>
              <a:lightRig rig="threePt" dir="t"/>
            </a:scene3d>
            <a:sp3d prstMaterial="matte"/>
          </a:bodyPr>
          <a:lstStyle/>
          <a:p>
            <a:pPr lvl="0" algn="ctr"/>
            <a:r>
              <a:rPr lang="sk-SK" sz="5400" i="1" u="sng">
                <a:ln w="12700">
                  <a:solidFill>
                    <a:prstClr val="black">
                      <a:alpha val="0"/>
                    </a:prstClr>
                  </a:solidFill>
                </a:ln>
                <a:solidFill>
                  <a:srgbClr val="70AD47">
                    <a:lumMod val="20000"/>
                    <a:lumOff val="80000"/>
                  </a:srgbClr>
                </a:solidFill>
                <a:effectLst>
                  <a:glow rad="38100">
                    <a:prstClr val="white">
                      <a:alpha val="0"/>
                    </a:prstClr>
                  </a:glow>
                  <a:outerShdw blurRad="38100" dist="38100" dir="2700000" algn="tl">
                    <a:srgbClr val="000000">
                      <a:alpha val="43137"/>
                    </a:srgbClr>
                  </a:outerShdw>
                </a:effectLst>
                <a:latin typeface="AbottOldStyle" pitchFamily="2" charset="0"/>
              </a:rPr>
              <a:t>Émirats arabes</a:t>
            </a:r>
          </a:p>
          <a:p>
            <a:pPr lvl="0" algn="ctr"/>
            <a:r>
              <a:rPr lang="sk-SK" sz="5400" i="1" u="sng">
                <a:ln w="12700">
                  <a:solidFill>
                    <a:prstClr val="black">
                      <a:alpha val="0"/>
                    </a:prstClr>
                  </a:solidFill>
                </a:ln>
                <a:solidFill>
                  <a:srgbClr val="70AD47">
                    <a:lumMod val="20000"/>
                    <a:lumOff val="80000"/>
                  </a:srgbClr>
                </a:solidFill>
                <a:effectLst>
                  <a:glow rad="38100">
                    <a:prstClr val="white">
                      <a:alpha val="0"/>
                    </a:prstClr>
                  </a:glow>
                  <a:outerShdw blurRad="38100" dist="38100" dir="2700000" algn="tl">
                    <a:srgbClr val="000000">
                      <a:alpha val="43137"/>
                    </a:srgbClr>
                  </a:outerShdw>
                </a:effectLst>
                <a:latin typeface="AbottOldStyle" pitchFamily="2" charset="0"/>
              </a:rPr>
              <a:t>unis</a:t>
            </a:r>
            <a:endParaRPr kumimoji="0" lang="sk-SK" sz="5400" b="0" i="1" u="sng" strike="noStrike" kern="1200" cap="none" spc="0" normalizeH="0" baseline="0" noProof="0">
              <a:ln w="12700">
                <a:solidFill>
                  <a:prstClr val="black">
                    <a:alpha val="0"/>
                  </a:prstClr>
                </a:solidFill>
              </a:ln>
              <a:solidFill>
                <a:srgbClr val="70AD47">
                  <a:lumMod val="20000"/>
                  <a:lumOff val="80000"/>
                </a:srgbClr>
              </a:solidFill>
              <a:effectLst>
                <a:glow rad="38100">
                  <a:prstClr val="white">
                    <a:alpha val="0"/>
                  </a:prstClr>
                </a:glow>
                <a:outerShdw blurRad="38100" dist="38100" dir="2700000" algn="tl">
                  <a:srgbClr val="000000">
                    <a:alpha val="43137"/>
                  </a:srgbClr>
                </a:outerShdw>
              </a:effectLst>
              <a:uLnTx/>
              <a:uFillTx/>
              <a:latin typeface="AbottOldStyle" pitchFamily="2" charset="0"/>
              <a:ea typeface="+mn-ea"/>
              <a:cs typeface="+mn-cs"/>
            </a:endParaRPr>
          </a:p>
        </p:txBody>
      </p:sp>
      <p:sp>
        <p:nvSpPr>
          <p:cNvPr id="4" name="Označenie">
            <a:extLst>
              <a:ext uri="{FF2B5EF4-FFF2-40B4-BE49-F238E27FC236}">
                <a16:creationId xmlns:a16="http://schemas.microsoft.com/office/drawing/2014/main" id="{0E8D053D-BC76-A98C-A9A1-9B8550485C4D}"/>
              </a:ext>
            </a:extLst>
          </p:cNvPr>
          <p:cNvSpPr/>
          <p:nvPr/>
        </p:nvSpPr>
        <p:spPr>
          <a:xfrm>
            <a:off x="1910359" y="1686007"/>
            <a:ext cx="256220" cy="256220"/>
          </a:xfrm>
          <a:prstGeom prst="flowChartConnector">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5" name="GPS">
            <a:extLst>
              <a:ext uri="{FF2B5EF4-FFF2-40B4-BE49-F238E27FC236}">
                <a16:creationId xmlns:a16="http://schemas.microsoft.com/office/drawing/2014/main" id="{6449E5E4-A08D-A94F-7ECE-E9E7A7103BBE}"/>
              </a:ext>
            </a:extLst>
          </p:cNvPr>
          <p:cNvSpPr/>
          <p:nvPr/>
        </p:nvSpPr>
        <p:spPr>
          <a:xfrm>
            <a:off x="8989637" y="5735790"/>
            <a:ext cx="2570091" cy="268919"/>
          </a:xfrm>
          <a:prstGeom prst="roundRect">
            <a:avLst>
              <a:gd name="adj" fmla="val 50000"/>
            </a:avLst>
          </a:prstGeom>
          <a:solidFill>
            <a:srgbClr val="E7DEB1"/>
          </a:solidFill>
          <a:ln>
            <a:solidFill>
              <a:schemeClr val="tx1"/>
            </a:solidFill>
          </a:ln>
          <a:effectLst>
            <a:outerShdw blurRad="76200" dist="762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51795" rtlCol="0" anchor="ct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328897" rtl="0" eaLnBrk="1" fontAlgn="auto" latinLnBrk="0" hangingPunct="1">
              <a:lnSpc>
                <a:spcPct val="100000"/>
              </a:lnSpc>
              <a:spcBef>
                <a:spcPts val="0"/>
              </a:spcBef>
              <a:spcAft>
                <a:spcPts val="0"/>
              </a:spcAft>
              <a:buClrTx/>
              <a:buSzTx/>
              <a:buFontTx/>
              <a:buNone/>
              <a:tabLst/>
              <a:defRPr/>
            </a:pP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GPS   </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N</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25</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03</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57‘‘</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E</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55</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10</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17‘‘</a:t>
            </a:r>
            <a:endPar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6" name="Miesto">
            <a:extLst>
              <a:ext uri="{FF2B5EF4-FFF2-40B4-BE49-F238E27FC236}">
                <a16:creationId xmlns:a16="http://schemas.microsoft.com/office/drawing/2014/main" id="{8E602918-EE01-C347-07F2-9803FACD0F82}"/>
              </a:ext>
            </a:extLst>
          </p:cNvPr>
          <p:cNvSpPr txBox="1"/>
          <p:nvPr/>
        </p:nvSpPr>
        <p:spPr>
          <a:xfrm>
            <a:off x="10312439" y="1501512"/>
            <a:ext cx="574857" cy="191484"/>
          </a:xfrm>
          <a:prstGeom prst="rect">
            <a:avLst/>
          </a:prstGeom>
          <a:solidFill>
            <a:schemeClr val="accent4">
              <a:lumMod val="20000"/>
              <a:lumOff val="80000"/>
            </a:schemeClr>
          </a:solidFill>
          <a:ln w="12700">
            <a:solidFill>
              <a:schemeClr val="tx1"/>
            </a:solidFill>
          </a:ln>
        </p:spPr>
        <p:txBody>
          <a:bodyPr wrap="square" tIns="0" bIns="0" rtlCol="0" anchor="ctr">
            <a:noAutofit/>
          </a:bodyPr>
          <a:lstStyle/>
          <a:p>
            <a:pPr lvl="0" algn="ctr">
              <a:defRPr/>
            </a:pPr>
            <a:r>
              <a:rPr lang="sk-SK" sz="1000" b="1" i="1">
                <a:solidFill>
                  <a:prstClr val="black"/>
                </a:solidFill>
                <a:latin typeface="Arial" panose="020B0604020202020204" pitchFamily="34" charset="0"/>
                <a:cs typeface="Arial" panose="020B0604020202020204" pitchFamily="34" charset="0"/>
              </a:rPr>
              <a:t>Dubaï</a:t>
            </a:r>
            <a:endParaRPr kumimoji="0" lang="sk-SK" sz="10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8" name="Hviezda">
            <a:extLst>
              <a:ext uri="{FF2B5EF4-FFF2-40B4-BE49-F238E27FC236}">
                <a16:creationId xmlns:a16="http://schemas.microsoft.com/office/drawing/2014/main" id="{284488DB-D479-0518-A77D-883C726D73D0}"/>
              </a:ext>
            </a:extLst>
          </p:cNvPr>
          <p:cNvSpPr/>
          <p:nvPr/>
        </p:nvSpPr>
        <p:spPr>
          <a:xfrm>
            <a:off x="9997409" y="1241552"/>
            <a:ext cx="375767" cy="380168"/>
          </a:xfrm>
          <a:prstGeom prst="star4">
            <a:avLst>
              <a:gd name="adj" fmla="val 14116"/>
            </a:avLst>
          </a:prstGeom>
          <a:solidFill>
            <a:srgbClr val="FF0000"/>
          </a:solidFill>
          <a:ln w="3175" cap="flat" cmpd="sng" algn="ctr">
            <a:solidFill>
              <a:schemeClr val="tx1"/>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942"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9" name="Vlajka FRA">
            <a:hlinkClick r:id="" action="ppaction://noaction"/>
            <a:extLst>
              <a:ext uri="{FF2B5EF4-FFF2-40B4-BE49-F238E27FC236}">
                <a16:creationId xmlns:a16="http://schemas.microsoft.com/office/drawing/2014/main" id="{AA4D26AE-B7E0-E5F4-0240-0379A1B51A93}"/>
              </a:ext>
            </a:extLst>
          </p:cNvPr>
          <p:cNvPicPr>
            <a:picLocks noChangeAspect="1"/>
          </p:cNvPicPr>
          <p:nvPr/>
        </p:nvPicPr>
        <p:blipFill>
          <a:blip r:embed="rId6">
            <a:extLst>
              <a:ext uri="{28A0092B-C50C-407E-A947-70E740481C1C}">
                <a14:useLocalDpi xmlns:a14="http://schemas.microsoft.com/office/drawing/2010/main" val="0"/>
              </a:ext>
            </a:extLst>
          </a:blip>
          <a:srcRect t="249" b="249"/>
          <a:stretch/>
        </p:blipFill>
        <p:spPr>
          <a:xfrm>
            <a:off x="506566" y="6167366"/>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725233404"/>
      </p:ext>
    </p:extLst>
  </p:cSld>
  <p:clrMapOvr>
    <a:masterClrMapping/>
  </p:clrMapOvr>
  <mc:AlternateContent xmlns:mc="http://schemas.openxmlformats.org/markup-compatibility/2006" xmlns:p14="http://schemas.microsoft.com/office/powerpoint/2010/main">
    <mc:Choice Requires="p14">
      <p:transition spd="slow" p14:dur="2000" advClick="0" advTm="15000">
        <p:fade/>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2500"/>
                                        <p:tgtEl>
                                          <p:spTgt spid="3"/>
                                        </p:tgtEl>
                                      </p:cBhvr>
                                    </p:animEffect>
                                  </p:childTnLst>
                                </p:cTn>
                              </p:par>
                              <p:par>
                                <p:cTn id="8" presetID="10" presetClass="entr" presetSubtype="0" fill="hold"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1000"/>
                                        <p:tgtEl>
                                          <p:spTgt spid="9"/>
                                        </p:tgtEl>
                                      </p:cBhvr>
                                    </p:animEffect>
                                  </p:childTnLst>
                                </p:cTn>
                              </p:par>
                              <p:par>
                                <p:cTn id="11" presetID="21" presetClass="entr" presetSubtype="1" fill="hold" grpId="0" nodeType="withEffect">
                                  <p:stCondLst>
                                    <p:cond delay="250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2000"/>
                                        <p:tgtEl>
                                          <p:spTgt spid="4"/>
                                        </p:tgtEl>
                                      </p:cBhvr>
                                    </p:animEffect>
                                  </p:childTnLst>
                                </p:cTn>
                              </p:par>
                            </p:childTnLst>
                          </p:cTn>
                        </p:par>
                        <p:par>
                          <p:cTn id="14" fill="hold">
                            <p:stCondLst>
                              <p:cond delay="4500"/>
                            </p:stCondLst>
                            <p:childTnLst>
                              <p:par>
                                <p:cTn id="15" presetID="22" presetClass="entr" presetSubtype="8"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1500"/>
                                        <p:tgtEl>
                                          <p:spTgt spid="7"/>
                                        </p:tgtEl>
                                      </p:cBhvr>
                                    </p:animEffect>
                                  </p:childTnLst>
                                </p:cTn>
                              </p:par>
                            </p:childTnLst>
                          </p:cTn>
                        </p:par>
                        <p:par>
                          <p:cTn id="18" fill="hold">
                            <p:stCondLst>
                              <p:cond delay="6000"/>
                            </p:stCondLst>
                            <p:childTnLst>
                              <p:par>
                                <p:cTn id="19" presetID="10" presetClass="entr" presetSubtype="0"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500"/>
                                        <p:tgtEl>
                                          <p:spTgt spid="10"/>
                                        </p:tgtEl>
                                      </p:cBhvr>
                                    </p:animEffect>
                                  </p:childTnLst>
                                </p:cTn>
                              </p:par>
                            </p:childTnLst>
                          </p:cTn>
                        </p:par>
                        <p:par>
                          <p:cTn id="22" fill="hold">
                            <p:stCondLst>
                              <p:cond delay="7500"/>
                            </p:stCondLst>
                            <p:childTnLst>
                              <p:par>
                                <p:cTn id="23" presetID="47" presetClass="entr" presetSubtype="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1500"/>
                                        <p:tgtEl>
                                          <p:spTgt spid="12"/>
                                        </p:tgtEl>
                                      </p:cBhvr>
                                    </p:animEffect>
                                    <p:anim calcmode="lin" valueType="num">
                                      <p:cBhvr>
                                        <p:cTn id="26" dur="1500" fill="hold"/>
                                        <p:tgtEl>
                                          <p:spTgt spid="12"/>
                                        </p:tgtEl>
                                        <p:attrNameLst>
                                          <p:attrName>ppt_x</p:attrName>
                                        </p:attrNameLst>
                                      </p:cBhvr>
                                      <p:tavLst>
                                        <p:tav tm="0">
                                          <p:val>
                                            <p:strVal val="#ppt_x"/>
                                          </p:val>
                                        </p:tav>
                                        <p:tav tm="100000">
                                          <p:val>
                                            <p:strVal val="#ppt_x"/>
                                          </p:val>
                                        </p:tav>
                                      </p:tavLst>
                                    </p:anim>
                                    <p:anim calcmode="lin" valueType="num">
                                      <p:cBhvr>
                                        <p:cTn id="27" dur="1500" fill="hold"/>
                                        <p:tgtEl>
                                          <p:spTgt spid="12"/>
                                        </p:tgtEl>
                                        <p:attrNameLst>
                                          <p:attrName>ppt_y</p:attrName>
                                        </p:attrNameLst>
                                      </p:cBhvr>
                                      <p:tavLst>
                                        <p:tav tm="0">
                                          <p:val>
                                            <p:strVal val="#ppt_y-.1"/>
                                          </p:val>
                                        </p:tav>
                                        <p:tav tm="100000">
                                          <p:val>
                                            <p:strVal val="#ppt_y"/>
                                          </p:val>
                                        </p:tav>
                                      </p:tavLst>
                                    </p:anim>
                                  </p:childTnLst>
                                </p:cTn>
                              </p:par>
                            </p:childTnLst>
                          </p:cTn>
                        </p:par>
                        <p:par>
                          <p:cTn id="28" fill="hold">
                            <p:stCondLst>
                              <p:cond delay="9000"/>
                            </p:stCondLst>
                            <p:childTnLst>
                              <p:par>
                                <p:cTn id="29" presetID="22" presetClass="entr" presetSubtype="8"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left)">
                                      <p:cBhvr>
                                        <p:cTn id="31" dur="1000"/>
                                        <p:tgtEl>
                                          <p:spTgt spid="5"/>
                                        </p:tgtEl>
                                      </p:cBhvr>
                                    </p:animEffect>
                                  </p:childTnLst>
                                </p:cTn>
                              </p:par>
                            </p:childTnLst>
                          </p:cTn>
                        </p:par>
                        <p:par>
                          <p:cTn id="32" fill="hold">
                            <p:stCondLst>
                              <p:cond delay="10000"/>
                            </p:stCondLst>
                            <p:childTnLst>
                              <p:par>
                                <p:cTn id="33" presetID="26" presetClass="entr" presetSubtype="0"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down)">
                                      <p:cBhvr>
                                        <p:cTn id="35" dur="580">
                                          <p:stCondLst>
                                            <p:cond delay="0"/>
                                          </p:stCondLst>
                                        </p:cTn>
                                        <p:tgtEl>
                                          <p:spTgt spid="8"/>
                                        </p:tgtEl>
                                      </p:cBhvr>
                                    </p:animEffect>
                                    <p:anim calcmode="lin" valueType="num">
                                      <p:cBhvr>
                                        <p:cTn id="36"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37"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38"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39"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40"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41" dur="26">
                                          <p:stCondLst>
                                            <p:cond delay="650"/>
                                          </p:stCondLst>
                                        </p:cTn>
                                        <p:tgtEl>
                                          <p:spTgt spid="8"/>
                                        </p:tgtEl>
                                      </p:cBhvr>
                                      <p:to x="100000" y="60000"/>
                                    </p:animScale>
                                    <p:animScale>
                                      <p:cBhvr>
                                        <p:cTn id="42" dur="166" decel="50000">
                                          <p:stCondLst>
                                            <p:cond delay="676"/>
                                          </p:stCondLst>
                                        </p:cTn>
                                        <p:tgtEl>
                                          <p:spTgt spid="8"/>
                                        </p:tgtEl>
                                      </p:cBhvr>
                                      <p:to x="100000" y="100000"/>
                                    </p:animScale>
                                    <p:animScale>
                                      <p:cBhvr>
                                        <p:cTn id="43" dur="26">
                                          <p:stCondLst>
                                            <p:cond delay="1312"/>
                                          </p:stCondLst>
                                        </p:cTn>
                                        <p:tgtEl>
                                          <p:spTgt spid="8"/>
                                        </p:tgtEl>
                                      </p:cBhvr>
                                      <p:to x="100000" y="80000"/>
                                    </p:animScale>
                                    <p:animScale>
                                      <p:cBhvr>
                                        <p:cTn id="44" dur="166" decel="50000">
                                          <p:stCondLst>
                                            <p:cond delay="1338"/>
                                          </p:stCondLst>
                                        </p:cTn>
                                        <p:tgtEl>
                                          <p:spTgt spid="8"/>
                                        </p:tgtEl>
                                      </p:cBhvr>
                                      <p:to x="100000" y="100000"/>
                                    </p:animScale>
                                    <p:animScale>
                                      <p:cBhvr>
                                        <p:cTn id="45" dur="26">
                                          <p:stCondLst>
                                            <p:cond delay="1642"/>
                                          </p:stCondLst>
                                        </p:cTn>
                                        <p:tgtEl>
                                          <p:spTgt spid="8"/>
                                        </p:tgtEl>
                                      </p:cBhvr>
                                      <p:to x="100000" y="90000"/>
                                    </p:animScale>
                                    <p:animScale>
                                      <p:cBhvr>
                                        <p:cTn id="46" dur="166" decel="50000">
                                          <p:stCondLst>
                                            <p:cond delay="1668"/>
                                          </p:stCondLst>
                                        </p:cTn>
                                        <p:tgtEl>
                                          <p:spTgt spid="8"/>
                                        </p:tgtEl>
                                      </p:cBhvr>
                                      <p:to x="100000" y="100000"/>
                                    </p:animScale>
                                    <p:animScale>
                                      <p:cBhvr>
                                        <p:cTn id="47" dur="26">
                                          <p:stCondLst>
                                            <p:cond delay="1808"/>
                                          </p:stCondLst>
                                        </p:cTn>
                                        <p:tgtEl>
                                          <p:spTgt spid="8"/>
                                        </p:tgtEl>
                                      </p:cBhvr>
                                      <p:to x="100000" y="95000"/>
                                    </p:animScale>
                                    <p:animScale>
                                      <p:cBhvr>
                                        <p:cTn id="48" dur="166" decel="50000">
                                          <p:stCondLst>
                                            <p:cond delay="1834"/>
                                          </p:stCondLst>
                                        </p:cTn>
                                        <p:tgtEl>
                                          <p:spTgt spid="8"/>
                                        </p:tgtEl>
                                      </p:cBhvr>
                                      <p:to x="100000" y="100000"/>
                                    </p:animScale>
                                  </p:childTnLst>
                                </p:cTn>
                              </p:par>
                              <p:par>
                                <p:cTn id="49" presetID="10" presetClass="entr" presetSubtype="0" fill="hold" grpId="0" nodeType="withEffect">
                                  <p:stCondLst>
                                    <p:cond delay="1750"/>
                                  </p:stCondLst>
                                  <p:childTnLst>
                                    <p:set>
                                      <p:cBhvr>
                                        <p:cTn id="50" dur="1" fill="hold">
                                          <p:stCondLst>
                                            <p:cond delay="0"/>
                                          </p:stCondLst>
                                        </p:cTn>
                                        <p:tgtEl>
                                          <p:spTgt spid="6"/>
                                        </p:tgtEl>
                                        <p:attrNameLst>
                                          <p:attrName>style.visibility</p:attrName>
                                        </p:attrNameLst>
                                      </p:cBhvr>
                                      <p:to>
                                        <p:strVal val="visible"/>
                                      </p:to>
                                    </p:set>
                                    <p:animEffect transition="in" filter="fade">
                                      <p:cBhvr>
                                        <p:cTn id="51"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P spid="4" grpId="0" animBg="1"/>
      <p:bldP spid="5" grpId="0" animBg="1"/>
      <p:bldP spid="6" grpId="0" animBg="1"/>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8875D3-73C9-8FC2-277B-3A31079F9F78}"/>
            </a:ext>
          </a:extLst>
        </p:cNvPr>
        <p:cNvGrpSpPr/>
        <p:nvPr/>
      </p:nvGrpSpPr>
      <p:grpSpPr>
        <a:xfrm>
          <a:off x="0" y="0"/>
          <a:ext cx="0" cy="0"/>
          <a:chOff x="0" y="0"/>
          <a:chExt cx="0" cy="0"/>
        </a:xfrm>
      </p:grpSpPr>
      <p:pic>
        <p:nvPicPr>
          <p:cNvPr id="6" name="Rám">
            <a:extLst>
              <a:ext uri="{FF2B5EF4-FFF2-40B4-BE49-F238E27FC236}">
                <a16:creationId xmlns:a16="http://schemas.microsoft.com/office/drawing/2014/main" id="{50FEB15F-16C2-868D-5D0A-3A5CDB61F52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Pozadie textu">
            <a:extLst>
              <a:ext uri="{FF2B5EF4-FFF2-40B4-BE49-F238E27FC236}">
                <a16:creationId xmlns:a16="http://schemas.microsoft.com/office/drawing/2014/main" id="{C4C3C461-5702-E3EA-FB24-A68CB1D47920}"/>
              </a:ext>
            </a:extLst>
          </p:cNvPr>
          <p:cNvSpPr/>
          <p:nvPr/>
        </p:nvSpPr>
        <p:spPr>
          <a:xfrm>
            <a:off x="763165" y="1332463"/>
            <a:ext cx="10471759" cy="4516733"/>
          </a:xfrm>
          <a:prstGeom prst="roundRect">
            <a:avLst/>
          </a:prstGeom>
          <a:gradFill>
            <a:gsLst>
              <a:gs pos="0">
                <a:srgbClr val="85D5C6"/>
              </a:gs>
              <a:gs pos="68000">
                <a:srgbClr val="AFE3D9"/>
              </a:gs>
              <a:gs pos="100000">
                <a:srgbClr val="D7F1EC"/>
              </a:gs>
            </a:gsLst>
            <a:lin ang="16200000" scaled="1"/>
          </a:gradFill>
          <a:ln w="19050">
            <a:solidFill>
              <a:sysClr val="window" lastClr="FFFFFF"/>
            </a:solidFill>
          </a:ln>
          <a:effectLst/>
        </p:spPr>
        <p:txBody>
          <a:bodyPr wrap="square" lIns="216000" tIns="144000" rIns="216000" bIns="108000" rtlCol="0">
            <a:spAutoFit/>
          </a:bodyPr>
          <a:lstStyle/>
          <a:p>
            <a:pPr algn="just">
              <a:lnSpc>
                <a:spcPts val="3000"/>
              </a:lnSpc>
            </a:pPr>
            <a:r>
              <a:rPr kumimoji="0" lang="sk-SK" sz="4000" b="0" i="0" u="none" strike="noStrike" kern="0" cap="none" spc="0" normalizeH="0" baseline="0" noProof="0">
                <a:ln>
                  <a:solidFill>
                    <a:prstClr val="black"/>
                  </a:solidFill>
                </a:ln>
                <a:solidFill>
                  <a:srgbClr val="FF0000"/>
                </a:solidFill>
                <a:effectLst/>
                <a:uLnTx/>
                <a:uFillTx/>
                <a:latin typeface="Nadianne" panose="03020902050305070206" pitchFamily="66" charset="-18"/>
                <a:ea typeface="+mn-ea"/>
                <a:cs typeface="+mn-cs"/>
              </a:rPr>
              <a:t>    </a:t>
            </a:r>
            <a:r>
              <a:rPr kumimoji="0" lang="sk-SK" sz="3600" b="0" i="0" u="none" strike="noStrike" kern="0" cap="none" spc="0" normalizeH="0" baseline="0" noProof="0">
                <a:ln>
                  <a:solidFill>
                    <a:prstClr val="black"/>
                  </a:solidFill>
                </a:ln>
                <a:solidFill>
                  <a:srgbClr val="FF0000"/>
                </a:solidFill>
                <a:effectLst/>
                <a:uLnTx/>
                <a:uFillTx/>
                <a:latin typeface="Nadianne" panose="03020902050305070206" pitchFamily="66" charset="-18"/>
                <a:ea typeface="+mn-ea"/>
                <a:cs typeface="+mn-cs"/>
              </a:rPr>
              <a:t>L</a:t>
            </a:r>
            <a:r>
              <a:rPr lang="fr-FR" sz="2000" i="1" kern="0">
                <a:latin typeface="Tekton Pro" panose="020F0603020208020904" pitchFamily="34" charset="-18"/>
              </a:rPr>
              <a:t>es Émirats arabes unis sont une fédération de sept émirats situés sur la péninsule arabique, au bord du golfe Persique. Dubaï, qui compte 4 millions d'habitants, est la capitale de l'émirat du même nom. Des documents écrits attestent de l'existence de la ville dès le début du XIXe siècle. Grâce au commerce de l'or et des perles, elle devint un centre névralgique du commerce du golfe Persique au début des années 1930. Une nouvelle ère s'ouvrit pour Dubaï après la Seconde Guerre mondiale avec la découverte de gisements de pétrole. L'exploitation pétrolière entraîna l'implantation de nouvelles institutions bancaires et financières. En 1971, Dubaï rejoignit les Émirats arabes unis. La construction de l'hôtel Burj al-Arab symbolisa ces transformations. Dubaï abrite également le plus haut gratte-ciel du monde, le Burj Khalifa, culminant à 828 mètres. La ville est par ailleurs fortement tournée vers le tourisme.</a:t>
            </a:r>
            <a:endParaRPr lang="sk-SK" sz="2000" kern="0">
              <a:ln>
                <a:solidFill>
                  <a:prstClr val="white"/>
                </a:solidFill>
              </a:ln>
              <a:latin typeface="Tekton Pro" panose="020F0603020208020904" pitchFamily="34" charset="-18"/>
            </a:endParaRPr>
          </a:p>
        </p:txBody>
      </p:sp>
      <p:sp>
        <p:nvSpPr>
          <p:cNvPr id="3" name="Kruh">
            <a:extLst>
              <a:ext uri="{FF2B5EF4-FFF2-40B4-BE49-F238E27FC236}">
                <a16:creationId xmlns:a16="http://schemas.microsoft.com/office/drawing/2014/main" id="{01D82491-3D69-F230-9CC0-3FB32A5C4572}"/>
              </a:ext>
            </a:extLst>
          </p:cNvPr>
          <p:cNvSpPr/>
          <p:nvPr/>
        </p:nvSpPr>
        <p:spPr>
          <a:xfrm>
            <a:off x="11234166" y="6015216"/>
            <a:ext cx="513199" cy="485888"/>
          </a:xfrm>
          <a:prstGeom prst="ellipse">
            <a:avLst/>
          </a:prstGeom>
          <a:solidFill>
            <a:srgbClr val="D7F1EC"/>
          </a:solidFill>
          <a:ln w="12700" cap="flat" cmpd="sng" algn="ctr">
            <a:solidFill>
              <a:sysClr val="windowText" lastClr="000000"/>
            </a:solidFill>
            <a:prstDash val="solid"/>
            <a:miter lim="800000"/>
          </a:ln>
          <a:effectLst>
            <a:outerShdw blurRad="38100" dist="76200" dir="2700000" algn="tl" rotWithShape="0">
              <a:sysClr val="windowText" lastClr="000000"/>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4" name="Myš">
            <a:extLst>
              <a:ext uri="{FF2B5EF4-FFF2-40B4-BE49-F238E27FC236}">
                <a16:creationId xmlns:a16="http://schemas.microsoft.com/office/drawing/2014/main" id="{35CA9BAA-03E5-4CE0-0CF8-FD956D58D8C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20683170">
            <a:off x="11306184" y="6089823"/>
            <a:ext cx="369161" cy="369161"/>
          </a:xfrm>
          <a:prstGeom prst="rect">
            <a:avLst/>
          </a:prstGeom>
          <a:effectLst>
            <a:outerShdw blurRad="63500" dist="38100" dir="2700000" algn="tl" rotWithShape="0">
              <a:prstClr val="black">
                <a:alpha val="70000"/>
              </a:prstClr>
            </a:outerShdw>
          </a:effectLst>
        </p:spPr>
      </p:pic>
      <p:pic>
        <p:nvPicPr>
          <p:cNvPr id="5" name="Vlajka FRA">
            <a:hlinkClick r:id="" action="ppaction://noaction"/>
            <a:extLst>
              <a:ext uri="{FF2B5EF4-FFF2-40B4-BE49-F238E27FC236}">
                <a16:creationId xmlns:a16="http://schemas.microsoft.com/office/drawing/2014/main" id="{F6AE8543-03A5-C65C-B6BD-71FFFC397B23}"/>
              </a:ext>
            </a:extLst>
          </p:cNvPr>
          <p:cNvPicPr>
            <a:picLocks noChangeAspect="1"/>
          </p:cNvPicPr>
          <p:nvPr/>
        </p:nvPicPr>
        <p:blipFill>
          <a:blip r:embed="rId4">
            <a:extLst>
              <a:ext uri="{28A0092B-C50C-407E-A947-70E740481C1C}">
                <a14:useLocalDpi xmlns:a14="http://schemas.microsoft.com/office/drawing/2010/main" val="0"/>
              </a:ext>
            </a:extLst>
          </a:blip>
          <a:srcRect t="249" b="249"/>
          <a:stretch/>
        </p:blipFill>
        <p:spPr>
          <a:xfrm>
            <a:off x="506566" y="6161001"/>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grpSp>
        <p:nvGrpSpPr>
          <p:cNvPr id="8" name="Čítanie">
            <a:extLst>
              <a:ext uri="{FF2B5EF4-FFF2-40B4-BE49-F238E27FC236}">
                <a16:creationId xmlns:a16="http://schemas.microsoft.com/office/drawing/2014/main" id="{4760BC7B-E14F-8CEC-E8C2-41FDCD099D1E}"/>
              </a:ext>
            </a:extLst>
          </p:cNvPr>
          <p:cNvGrpSpPr/>
          <p:nvPr/>
        </p:nvGrpSpPr>
        <p:grpSpPr>
          <a:xfrm>
            <a:off x="10099830" y="191728"/>
            <a:ext cx="1647535" cy="716336"/>
            <a:chOff x="10099830" y="191728"/>
            <a:chExt cx="1647535" cy="716336"/>
          </a:xfrm>
        </p:grpSpPr>
        <p:sp>
          <p:nvSpPr>
            <p:cNvPr id="9" name="Bublina reči: obdĺžnik so zaoblenými rohmi 8">
              <a:extLst>
                <a:ext uri="{FF2B5EF4-FFF2-40B4-BE49-F238E27FC236}">
                  <a16:creationId xmlns:a16="http://schemas.microsoft.com/office/drawing/2014/main" id="{5C18EE4C-063C-FF67-BF25-B56744F6A48F}"/>
                </a:ext>
              </a:extLst>
            </p:cNvPr>
            <p:cNvSpPr/>
            <p:nvPr/>
          </p:nvSpPr>
          <p:spPr>
            <a:xfrm>
              <a:off x="10099830" y="191728"/>
              <a:ext cx="1647535" cy="485888"/>
            </a:xfrm>
            <a:prstGeom prst="wedgeRoundRectCallout">
              <a:avLst>
                <a:gd name="adj1" fmla="val -22848"/>
                <a:gd name="adj2" fmla="val 70858"/>
                <a:gd name="adj3" fmla="val 16667"/>
              </a:avLst>
            </a:prstGeom>
            <a:solidFill>
              <a:srgbClr val="ECD47E"/>
            </a:solidFill>
            <a:ln w="63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1200" i="1">
                  <a:solidFill>
                    <a:srgbClr val="542708"/>
                  </a:solidFill>
                </a:rPr>
                <a:t>Cliquez pour écouter</a:t>
              </a:r>
              <a:r>
                <a:rPr lang="sk-SK" sz="1200" i="1">
                  <a:solidFill>
                    <a:srgbClr val="542708"/>
                  </a:solidFill>
                </a:rPr>
                <a:t> </a:t>
              </a:r>
              <a:r>
                <a:rPr lang="fr-FR" sz="1200" i="1">
                  <a:solidFill>
                    <a:srgbClr val="542708"/>
                  </a:solidFill>
                </a:rPr>
                <a:t>le texte</a:t>
              </a:r>
              <a:endParaRPr lang="sk-SK" sz="1200" i="1">
                <a:solidFill>
                  <a:srgbClr val="542708"/>
                </a:solidFill>
              </a:endParaRPr>
            </a:p>
          </p:txBody>
        </p:sp>
        <p:sp>
          <p:nvSpPr>
            <p:cNvPr id="10" name="Bod">
              <a:hlinkClick r:id="" action="ppaction://noaction">
                <a:snd r:embed="rId5" name="FRA Dubaj.wav"/>
              </a:hlinkClick>
              <a:extLst>
                <a:ext uri="{FF2B5EF4-FFF2-40B4-BE49-F238E27FC236}">
                  <a16:creationId xmlns:a16="http://schemas.microsoft.com/office/drawing/2014/main" id="{3A6250F7-FFD7-B0D4-774E-9AF8E660809F}"/>
                </a:ext>
              </a:extLst>
            </p:cNvPr>
            <p:cNvSpPr/>
            <p:nvPr/>
          </p:nvSpPr>
          <p:spPr>
            <a:xfrm>
              <a:off x="10446327" y="685115"/>
              <a:ext cx="222949" cy="222949"/>
            </a:xfrm>
            <a:prstGeom prst="ellipse">
              <a:avLst/>
            </a:prstGeom>
            <a:solidFill>
              <a:srgbClr val="FF000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p>
          </p:txBody>
        </p:sp>
      </p:grpSp>
    </p:spTree>
    <p:extLst>
      <p:ext uri="{BB962C8B-B14F-4D97-AF65-F5344CB8AC3E}">
        <p14:creationId xmlns:p14="http://schemas.microsoft.com/office/powerpoint/2010/main" val="24516843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2000"/>
                                        <p:tgtEl>
                                          <p:spTgt spid="2"/>
                                        </p:tgtEl>
                                      </p:cBhvr>
                                    </p:animEffect>
                                  </p:childTnLst>
                                </p:cTn>
                              </p:par>
                              <p:par>
                                <p:cTn id="8" presetID="2" presetClass="entr" presetSubtype="3"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500" fill="hold"/>
                                        <p:tgtEl>
                                          <p:spTgt spid="8"/>
                                        </p:tgtEl>
                                        <p:attrNameLst>
                                          <p:attrName>ppt_x</p:attrName>
                                        </p:attrNameLst>
                                      </p:cBhvr>
                                      <p:tavLst>
                                        <p:tav tm="0">
                                          <p:val>
                                            <p:strVal val="1+#ppt_w/2"/>
                                          </p:val>
                                        </p:tav>
                                        <p:tav tm="100000">
                                          <p:val>
                                            <p:strVal val="#ppt_x"/>
                                          </p:val>
                                        </p:tav>
                                      </p:tavLst>
                                    </p:anim>
                                    <p:anim calcmode="lin" valueType="num">
                                      <p:cBhvr additive="base">
                                        <p:cTn id="11" dur="500" fill="hold"/>
                                        <p:tgtEl>
                                          <p:spTgt spid="8"/>
                                        </p:tgtEl>
                                        <p:attrNameLst>
                                          <p:attrName>ppt_y</p:attrName>
                                        </p:attrNameLst>
                                      </p:cBhvr>
                                      <p:tavLst>
                                        <p:tav tm="0">
                                          <p:val>
                                            <p:strVal val="0-#ppt_h/2"/>
                                          </p:val>
                                        </p:tav>
                                        <p:tav tm="100000">
                                          <p:val>
                                            <p:strVal val="#ppt_y"/>
                                          </p:val>
                                        </p:tav>
                                      </p:tavLst>
                                    </p:anim>
                                  </p:childTnLst>
                                </p:cTn>
                              </p:par>
                            </p:childTnLst>
                          </p:cTn>
                        </p:par>
                        <p:par>
                          <p:cTn id="12" fill="hold">
                            <p:stCondLst>
                              <p:cond delay="2000"/>
                            </p:stCondLst>
                            <p:childTnLst>
                              <p:par>
                                <p:cTn id="13" presetID="10" presetClass="entr" presetSubtype="0" fill="hold" nodeType="afterEffect">
                                  <p:stCondLst>
                                    <p:cond delay="5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C6392E15-0E5B-F38C-AC5D-3C9134985D5B}"/>
            </a:ext>
          </a:extLst>
        </p:cNvPr>
        <p:cNvGrpSpPr/>
        <p:nvPr/>
      </p:nvGrpSpPr>
      <p:grpSpPr>
        <a:xfrm>
          <a:off x="0" y="0"/>
          <a:ext cx="0" cy="0"/>
          <a:chOff x="0" y="0"/>
          <a:chExt cx="0" cy="0"/>
        </a:xfrm>
      </p:grpSpPr>
      <p:pic>
        <p:nvPicPr>
          <p:cNvPr id="5" name="Foto">
            <a:extLst>
              <a:ext uri="{FF2B5EF4-FFF2-40B4-BE49-F238E27FC236}">
                <a16:creationId xmlns:a16="http://schemas.microsoft.com/office/drawing/2014/main" id="{A3BFB161-3B14-A127-F63E-46182F09B82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F7F1E847-0BB7-6573-0FAB-147FAD95138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3EAEF1FF-A5F2-0791-0CCD-E229A8AB78EC}"/>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397563009"/>
      </p:ext>
    </p:extLst>
  </p:cSld>
  <p:clrMapOvr>
    <a:masterClrMapping/>
  </p:clrMapOvr>
  <mc:AlternateContent xmlns:mc="http://schemas.openxmlformats.org/markup-compatibility/2006" xmlns:p14="http://schemas.microsoft.com/office/powerpoint/2010/main">
    <mc:Choice Requires="p14">
      <p:transition spd="slow" p14:dur="4000" advClick="0" advTm="4000">
        <p14:vortex dir="r"/>
        <p:sndAc>
          <p:stSnd loop="1">
            <p:snd r:embed="rId2" name="Dubai - Ultra Beats.wav"/>
          </p:stSnd>
        </p:sndAc>
      </p:transition>
    </mc:Choice>
    <mc:Fallback xmlns="">
      <p:transition spd="slow" advClick="0" advTm="4000">
        <p:fade/>
        <p:sndAc>
          <p:stSnd loop="1">
            <p:snd r:embed="rId6" name="Dubai - Ultra Beats.wav"/>
          </p:stSnd>
        </p:sndAc>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FF59B06-7D11-AAFA-2A61-F091AA4EDB0A}"/>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94243A8B-C324-7CCF-FDB3-DF84B7B693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6F995ADE-0C29-5143-E59F-BA19EFC449D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4E815BEC-064E-5FA1-7C92-A15F380DF22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F8E72C82-BAEC-3987-2D3D-0E816BF4B75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BC4B781B-D628-8D69-247C-69C76572EBE5}"/>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6436510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3E1A3B7-1803-7984-5FA1-D4417F7079AC}"/>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8BB16BB2-2B96-1434-F3B5-DF5BDA63BCE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FB119923-9CDC-1DE9-3260-9747CA8724E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1119AC6D-03B3-9CF2-0004-791B0E496F5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551AC460-F5EE-DD37-FA26-8BFA2B5B7C8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B6E7F5DE-DCDC-925C-757B-3D673FAB94AA}"/>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40235712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1C133FF-F464-6394-17AF-6E4EDE68EA59}"/>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FBFDDF1D-3497-7AA5-6880-A9A844B8956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9A23BF39-9BF1-32D7-C582-8892E461544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603ADF13-3CC4-F672-0D0E-05D38FBB54A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2971E50D-4409-CB05-8818-2D2B0AF4BB6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C7C98CCE-26E4-81FC-779B-9F919FC4E4DD}"/>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22717109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DF29606-6191-084E-2EF1-98FAA94A4395}"/>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E49A635F-26AC-3B7A-0B58-E07DBC0AFEF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64CE0504-95AE-42DB-7857-2BB36D43CBF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A4004E42-68B7-F02D-7A7D-5859CC151EC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27BC687-A482-488C-9CE2-1E15346E0EE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016FDF34-49E2-C8A3-38C4-852F97814F6B}"/>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357402605"/>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E418177-BABF-D4A3-C436-F621EF7477B5}"/>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66108624-AADB-CFC8-4FF2-07B15A3E70E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1F4B26F0-2803-CCDD-2995-307C37F29A0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03E1FF6E-07A1-FF4A-CFD0-72A3C03229C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54AD8D94-1AC7-0BFC-C34C-2699D324DB6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5BF22C6E-B4BD-A822-4CBF-2668E47E2C7F}"/>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797112369"/>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5D305A9-3299-E248-002A-B7071345A302}"/>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BB52F4A5-D608-286B-D817-A7C89E2615A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20E42931-DAD8-4001-962E-9D1230DFD0B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480F2096-F41B-0085-991C-51EB99DBEC4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156BE2B4-9A06-3FB1-0F0D-5D78DE77AA1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CFBF4554-01B0-7AA1-F2EA-818F637492F0}"/>
              </a:ext>
            </a:extLst>
          </p:cNvPr>
          <p:cNvSpPr/>
          <p:nvPr/>
        </p:nvSpPr>
        <p:spPr>
          <a:xfrm>
            <a:off x="5285501" y="6289286"/>
            <a:ext cx="1620989"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Philippe Guillot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93579852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2E6983A-BEB8-19C3-D67A-1529D71483C6}"/>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6667D008-1E6F-2D3F-CF91-DFB002819BE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15D8AAA6-2BD9-B302-78BF-1435000E5B5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E4317CB2-FB5B-AA47-2914-99CE5BAC69A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52D4942-7F3E-562E-7390-5B83F269821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67B66B21-2336-427B-9D8F-0C9A2E7D99BD}"/>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08133886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FE8D161-A582-E7A2-4C72-6373ADB659DB}"/>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5A4F115D-6286-B32A-12FF-5AB43A45546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08FA047C-B8E7-6CB8-C27A-A76CCC82A9B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54773AA9-3669-F86B-3CF9-D1E5617F6AA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BCA54DC4-AA79-CBB8-02BC-C03A1C1A34A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33F98E5D-24F4-BA96-F2B2-5231F68D6144}"/>
              </a:ext>
            </a:extLst>
          </p:cNvPr>
          <p:cNvSpPr/>
          <p:nvPr/>
        </p:nvSpPr>
        <p:spPr>
          <a:xfrm>
            <a:off x="5285501" y="6289286"/>
            <a:ext cx="1620989"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Philippe Guillot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475455150"/>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8450C50-C0B2-E6C6-55CA-17BDA3904367}"/>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65BFD622-81BD-1B00-B698-C4C3496B183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419C19A8-016B-6A30-793F-E13B37B5DF2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DB32B4A9-44DB-674E-810E-F137F140C55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9B3314F-99C2-B75E-07F0-8C06E1EE1FE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2" name="Autor">
            <a:extLst>
              <a:ext uri="{FF2B5EF4-FFF2-40B4-BE49-F238E27FC236}">
                <a16:creationId xmlns:a16="http://schemas.microsoft.com/office/drawing/2014/main" id="{D6663051-8306-6E0A-9DBD-87AA0FEA5B1A}"/>
              </a:ext>
            </a:extLst>
          </p:cNvPr>
          <p:cNvSpPr/>
          <p:nvPr/>
        </p:nvSpPr>
        <p:spPr>
          <a:xfrm>
            <a:off x="5411917" y="6289286"/>
            <a:ext cx="1368157"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Jim Wilson</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491799285"/>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childTnLst>
                                </p:cTn>
                              </p:par>
                              <p:par>
                                <p:cTn id="14" presetID="10" presetClass="exit" presetSubtype="0" fill="hold" grpId="1" nodeType="withEffect">
                                  <p:stCondLst>
                                    <p:cond delay="6500"/>
                                  </p:stCondLst>
                                  <p:childTnLst>
                                    <p:animEffect transition="out" filter="fade">
                                      <p:cBhvr>
                                        <p:cTn id="15" dur="1000"/>
                                        <p:tgtEl>
                                          <p:spTgt spid="2"/>
                                        </p:tgtEl>
                                      </p:cBhvr>
                                    </p:animEffect>
                                    <p:set>
                                      <p:cBhvr>
                                        <p:cTn id="16" dur="1" fill="hold">
                                          <p:stCondLst>
                                            <p:cond delay="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D6F2747-B563-9689-25F9-878C77E99D7F}"/>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93D1B9A9-C176-FB39-2386-0110B87EF22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60121C42-97D3-15EB-21B0-41B428C4C47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B2984CD8-8A54-B97D-5E9E-D4E32C0D131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61E62DD-9A2E-BEC7-2C9C-3F738477543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862028CE-D4A2-0B29-16B8-45ACBA999F60}"/>
              </a:ext>
            </a:extLst>
          </p:cNvPr>
          <p:cNvSpPr/>
          <p:nvPr/>
        </p:nvSpPr>
        <p:spPr>
          <a:xfrm>
            <a:off x="5285501" y="6289286"/>
            <a:ext cx="1620989"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Philippe Guillot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421454412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2D73193-49C1-B525-BDAA-5D85AD0D691C}"/>
            </a:ext>
          </a:extLst>
        </p:cNvPr>
        <p:cNvGrpSpPr/>
        <p:nvPr/>
      </p:nvGrpSpPr>
      <p:grpSpPr>
        <a:xfrm>
          <a:off x="0" y="0"/>
          <a:ext cx="0" cy="0"/>
          <a:chOff x="0" y="0"/>
          <a:chExt cx="0" cy="0"/>
        </a:xfrm>
      </p:grpSpPr>
      <p:pic>
        <p:nvPicPr>
          <p:cNvPr id="9" name="Foto 0">
            <a:extLst>
              <a:ext uri="{FF2B5EF4-FFF2-40B4-BE49-F238E27FC236}">
                <a16:creationId xmlns:a16="http://schemas.microsoft.com/office/drawing/2014/main" id="{73940184-6664-FE07-D9E1-55B5E486C1A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Rám 0">
            <a:extLst>
              <a:ext uri="{FF2B5EF4-FFF2-40B4-BE49-F238E27FC236}">
                <a16:creationId xmlns:a16="http://schemas.microsoft.com/office/drawing/2014/main" id="{1D06F379-94F0-A3B4-0F82-E7DA11A63E0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9" cy="6857994"/>
          </a:xfrm>
          <a:prstGeom prst="rect">
            <a:avLst/>
          </a:prstGeom>
        </p:spPr>
      </p:pic>
      <p:pic>
        <p:nvPicPr>
          <p:cNvPr id="5" name="Foto A">
            <a:extLst>
              <a:ext uri="{FF2B5EF4-FFF2-40B4-BE49-F238E27FC236}">
                <a16:creationId xmlns:a16="http://schemas.microsoft.com/office/drawing/2014/main" id="{AA4DB1AF-C717-B1C9-1F89-8D2C4037864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5943592" cy="6857990"/>
          </a:xfrm>
          <a:prstGeom prst="rect">
            <a:avLst/>
          </a:prstGeom>
        </p:spPr>
      </p:pic>
      <p:pic>
        <p:nvPicPr>
          <p:cNvPr id="3" name="Rám A">
            <a:extLst>
              <a:ext uri="{FF2B5EF4-FFF2-40B4-BE49-F238E27FC236}">
                <a16:creationId xmlns:a16="http://schemas.microsoft.com/office/drawing/2014/main" id="{9946BA74-222C-814A-0867-9EE4CB0BFF6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5943595" cy="6857994"/>
          </a:xfrm>
          <a:prstGeom prst="rect">
            <a:avLst/>
          </a:prstGeom>
        </p:spPr>
      </p:pic>
      <p:sp>
        <p:nvSpPr>
          <p:cNvPr id="4" name="Autor A">
            <a:extLst>
              <a:ext uri="{FF2B5EF4-FFF2-40B4-BE49-F238E27FC236}">
                <a16:creationId xmlns:a16="http://schemas.microsoft.com/office/drawing/2014/main" id="{34B091F1-1566-AAD7-EA08-38FAAD3278E1}"/>
              </a:ext>
            </a:extLst>
          </p:cNvPr>
          <p:cNvSpPr/>
          <p:nvPr/>
        </p:nvSpPr>
        <p:spPr>
          <a:xfrm>
            <a:off x="2219454" y="6289286"/>
            <a:ext cx="1504689"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Korom János</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2" name="Foto B">
            <a:extLst>
              <a:ext uri="{FF2B5EF4-FFF2-40B4-BE49-F238E27FC236}">
                <a16:creationId xmlns:a16="http://schemas.microsoft.com/office/drawing/2014/main" id="{AF6FBB2E-AFE9-4584-7CEE-B6E10412CF3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249600" y="6"/>
            <a:ext cx="5943592" cy="6857990"/>
          </a:xfrm>
          <a:prstGeom prst="rect">
            <a:avLst/>
          </a:prstGeom>
        </p:spPr>
      </p:pic>
      <p:pic>
        <p:nvPicPr>
          <p:cNvPr id="6" name="Rám B">
            <a:extLst>
              <a:ext uri="{FF2B5EF4-FFF2-40B4-BE49-F238E27FC236}">
                <a16:creationId xmlns:a16="http://schemas.microsoft.com/office/drawing/2014/main" id="{5B214178-F3CB-8FFE-C29B-471F4744413E}"/>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9600" y="6"/>
            <a:ext cx="5943595" cy="6857994"/>
          </a:xfrm>
          <a:prstGeom prst="rect">
            <a:avLst/>
          </a:prstGeom>
        </p:spPr>
      </p:pic>
      <p:sp>
        <p:nvSpPr>
          <p:cNvPr id="7" name="Autor B">
            <a:extLst>
              <a:ext uri="{FF2B5EF4-FFF2-40B4-BE49-F238E27FC236}">
                <a16:creationId xmlns:a16="http://schemas.microsoft.com/office/drawing/2014/main" id="{4C72544C-B897-B73D-0C34-E11A9803C68E}"/>
              </a:ext>
            </a:extLst>
          </p:cNvPr>
          <p:cNvSpPr/>
          <p:nvPr/>
        </p:nvSpPr>
        <p:spPr>
          <a:xfrm>
            <a:off x="8467860" y="6289292"/>
            <a:ext cx="1504689"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Korom János</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10" name="Foto C">
            <a:extLst>
              <a:ext uri="{FF2B5EF4-FFF2-40B4-BE49-F238E27FC236}">
                <a16:creationId xmlns:a16="http://schemas.microsoft.com/office/drawing/2014/main" id="{DE0EA4AF-246A-81EC-A554-43DBB45FD208}"/>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0" y="0"/>
            <a:ext cx="5943591" cy="6857990"/>
          </a:xfrm>
          <a:prstGeom prst="rect">
            <a:avLst/>
          </a:prstGeom>
        </p:spPr>
      </p:pic>
      <p:pic>
        <p:nvPicPr>
          <p:cNvPr id="11" name="Rám C">
            <a:extLst>
              <a:ext uri="{FF2B5EF4-FFF2-40B4-BE49-F238E27FC236}">
                <a16:creationId xmlns:a16="http://schemas.microsoft.com/office/drawing/2014/main" id="{E62ADF9C-3BC8-95AE-5640-8E74FD24CFDE}"/>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5943595" cy="6857994"/>
          </a:xfrm>
          <a:prstGeom prst="rect">
            <a:avLst/>
          </a:prstGeom>
        </p:spPr>
      </p:pic>
      <p:sp>
        <p:nvSpPr>
          <p:cNvPr id="12" name="Autor C">
            <a:extLst>
              <a:ext uri="{FF2B5EF4-FFF2-40B4-BE49-F238E27FC236}">
                <a16:creationId xmlns:a16="http://schemas.microsoft.com/office/drawing/2014/main" id="{4161DC2F-6282-7A24-6781-4D78AB023BA4}"/>
              </a:ext>
            </a:extLst>
          </p:cNvPr>
          <p:cNvSpPr/>
          <p:nvPr/>
        </p:nvSpPr>
        <p:spPr>
          <a:xfrm>
            <a:off x="2205015" y="6289286"/>
            <a:ext cx="1533566"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Sergei Gussev</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13" name="Foto D">
            <a:extLst>
              <a:ext uri="{FF2B5EF4-FFF2-40B4-BE49-F238E27FC236}">
                <a16:creationId xmlns:a16="http://schemas.microsoft.com/office/drawing/2014/main" id="{171C332C-48E4-C75A-3B2C-B107232A1CC3}"/>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6249600" y="6"/>
            <a:ext cx="5943592" cy="6857991"/>
          </a:xfrm>
          <a:prstGeom prst="rect">
            <a:avLst/>
          </a:prstGeom>
        </p:spPr>
      </p:pic>
      <p:pic>
        <p:nvPicPr>
          <p:cNvPr id="14" name="Rám D">
            <a:extLst>
              <a:ext uri="{FF2B5EF4-FFF2-40B4-BE49-F238E27FC236}">
                <a16:creationId xmlns:a16="http://schemas.microsoft.com/office/drawing/2014/main" id="{B49AC690-815A-08EA-121C-65EC44BD295E}"/>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9600" y="0"/>
            <a:ext cx="5943595" cy="6857994"/>
          </a:xfrm>
          <a:prstGeom prst="rect">
            <a:avLst/>
          </a:prstGeom>
        </p:spPr>
      </p:pic>
      <p:sp>
        <p:nvSpPr>
          <p:cNvPr id="15" name="Autor D">
            <a:extLst>
              <a:ext uri="{FF2B5EF4-FFF2-40B4-BE49-F238E27FC236}">
                <a16:creationId xmlns:a16="http://schemas.microsoft.com/office/drawing/2014/main" id="{0A811FFF-8134-D716-1F25-E43E2F1D7049}"/>
              </a:ext>
            </a:extLst>
          </p:cNvPr>
          <p:cNvSpPr/>
          <p:nvPr/>
        </p:nvSpPr>
        <p:spPr>
          <a:xfrm>
            <a:off x="8475352" y="6289292"/>
            <a:ext cx="1489704"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16" name="Foto E">
            <a:extLst>
              <a:ext uri="{FF2B5EF4-FFF2-40B4-BE49-F238E27FC236}">
                <a16:creationId xmlns:a16="http://schemas.microsoft.com/office/drawing/2014/main" id="{1B2528E2-DE3D-7B3D-DA3A-104545A198E8}"/>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0" y="0"/>
            <a:ext cx="5943592" cy="6857990"/>
          </a:xfrm>
          <a:prstGeom prst="rect">
            <a:avLst/>
          </a:prstGeom>
        </p:spPr>
      </p:pic>
      <p:pic>
        <p:nvPicPr>
          <p:cNvPr id="17" name="Rám E">
            <a:extLst>
              <a:ext uri="{FF2B5EF4-FFF2-40B4-BE49-F238E27FC236}">
                <a16:creationId xmlns:a16="http://schemas.microsoft.com/office/drawing/2014/main" id="{AE664446-9CB4-8697-1825-988C34BEE209}"/>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5943595" cy="6857994"/>
          </a:xfrm>
          <a:prstGeom prst="rect">
            <a:avLst/>
          </a:prstGeom>
        </p:spPr>
      </p:pic>
      <p:sp>
        <p:nvSpPr>
          <p:cNvPr id="18" name="Autor E">
            <a:extLst>
              <a:ext uri="{FF2B5EF4-FFF2-40B4-BE49-F238E27FC236}">
                <a16:creationId xmlns:a16="http://schemas.microsoft.com/office/drawing/2014/main" id="{75F4030E-BE1F-B810-8800-ADD065534E63}"/>
              </a:ext>
            </a:extLst>
          </p:cNvPr>
          <p:cNvSpPr/>
          <p:nvPr/>
        </p:nvSpPr>
        <p:spPr>
          <a:xfrm>
            <a:off x="2226944" y="6289200"/>
            <a:ext cx="1489704"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19" name="Foto F">
            <a:extLst>
              <a:ext uri="{FF2B5EF4-FFF2-40B4-BE49-F238E27FC236}">
                <a16:creationId xmlns:a16="http://schemas.microsoft.com/office/drawing/2014/main" id="{21782FC4-1904-A0EB-6B08-0BF82B16F404}"/>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a:xfrm>
            <a:off x="6249600" y="0"/>
            <a:ext cx="5943592" cy="6857990"/>
          </a:xfrm>
          <a:prstGeom prst="rect">
            <a:avLst/>
          </a:prstGeom>
        </p:spPr>
      </p:pic>
      <p:pic>
        <p:nvPicPr>
          <p:cNvPr id="20" name="Rám F">
            <a:extLst>
              <a:ext uri="{FF2B5EF4-FFF2-40B4-BE49-F238E27FC236}">
                <a16:creationId xmlns:a16="http://schemas.microsoft.com/office/drawing/2014/main" id="{1CAFEE7B-20F2-E406-195C-8B70BE3122FE}"/>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9600" y="0"/>
            <a:ext cx="5943595" cy="6857994"/>
          </a:xfrm>
          <a:prstGeom prst="rect">
            <a:avLst/>
          </a:prstGeom>
        </p:spPr>
      </p:pic>
      <p:sp>
        <p:nvSpPr>
          <p:cNvPr id="21" name="Autor F">
            <a:extLst>
              <a:ext uri="{FF2B5EF4-FFF2-40B4-BE49-F238E27FC236}">
                <a16:creationId xmlns:a16="http://schemas.microsoft.com/office/drawing/2014/main" id="{B6EAFD7B-1981-F967-46C8-D908B4B3813C}"/>
              </a:ext>
            </a:extLst>
          </p:cNvPr>
          <p:cNvSpPr/>
          <p:nvPr/>
        </p:nvSpPr>
        <p:spPr>
          <a:xfrm>
            <a:off x="8475352" y="6289200"/>
            <a:ext cx="1489704"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22" name="Foto G">
            <a:extLst>
              <a:ext uri="{FF2B5EF4-FFF2-40B4-BE49-F238E27FC236}">
                <a16:creationId xmlns:a16="http://schemas.microsoft.com/office/drawing/2014/main" id="{2BB88B0D-9796-0523-6ABF-DAB42388421E}"/>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0" y="0"/>
            <a:ext cx="5943592" cy="6857990"/>
          </a:xfrm>
          <a:prstGeom prst="rect">
            <a:avLst/>
          </a:prstGeom>
        </p:spPr>
      </p:pic>
      <p:pic>
        <p:nvPicPr>
          <p:cNvPr id="23" name="Rám G">
            <a:extLst>
              <a:ext uri="{FF2B5EF4-FFF2-40B4-BE49-F238E27FC236}">
                <a16:creationId xmlns:a16="http://schemas.microsoft.com/office/drawing/2014/main" id="{36F75A2A-18E8-56D6-8F8B-D2F81758B340}"/>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5943595" cy="6857994"/>
          </a:xfrm>
          <a:prstGeom prst="rect">
            <a:avLst/>
          </a:prstGeom>
        </p:spPr>
      </p:pic>
      <p:sp>
        <p:nvSpPr>
          <p:cNvPr id="24" name="Autor G">
            <a:extLst>
              <a:ext uri="{FF2B5EF4-FFF2-40B4-BE49-F238E27FC236}">
                <a16:creationId xmlns:a16="http://schemas.microsoft.com/office/drawing/2014/main" id="{203A162A-CE93-2B96-0365-1B27765FCB27}"/>
              </a:ext>
            </a:extLst>
          </p:cNvPr>
          <p:cNvSpPr/>
          <p:nvPr/>
        </p:nvSpPr>
        <p:spPr>
          <a:xfrm>
            <a:off x="2226944" y="6289200"/>
            <a:ext cx="1489704"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25" name="Foto H">
            <a:extLst>
              <a:ext uri="{FF2B5EF4-FFF2-40B4-BE49-F238E27FC236}">
                <a16:creationId xmlns:a16="http://schemas.microsoft.com/office/drawing/2014/main" id="{28D42D0D-8B0A-72E7-12BB-7AD89DEEC107}"/>
              </a:ext>
            </a:extLst>
          </p:cNvPr>
          <p:cNvPicPr>
            <a:picLocks noChangeAspect="1"/>
          </p:cNvPicPr>
          <p:nvPr/>
        </p:nvPicPr>
        <p:blipFill>
          <a:blip r:embed="rId13">
            <a:extLst>
              <a:ext uri="{28A0092B-C50C-407E-A947-70E740481C1C}">
                <a14:useLocalDpi xmlns:a14="http://schemas.microsoft.com/office/drawing/2010/main" val="0"/>
              </a:ext>
            </a:extLst>
          </a:blip>
          <a:srcRect/>
          <a:stretch/>
        </p:blipFill>
        <p:spPr>
          <a:xfrm>
            <a:off x="6249600" y="0"/>
            <a:ext cx="5942400" cy="6857990"/>
          </a:xfrm>
          <a:prstGeom prst="rect">
            <a:avLst/>
          </a:prstGeom>
        </p:spPr>
      </p:pic>
      <p:pic>
        <p:nvPicPr>
          <p:cNvPr id="26" name="Rám H">
            <a:extLst>
              <a:ext uri="{FF2B5EF4-FFF2-40B4-BE49-F238E27FC236}">
                <a16:creationId xmlns:a16="http://schemas.microsoft.com/office/drawing/2014/main" id="{0FEE465D-E587-991D-F9E2-1AAF227A82F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9600" y="0"/>
            <a:ext cx="5943595" cy="6857994"/>
          </a:xfrm>
          <a:prstGeom prst="rect">
            <a:avLst/>
          </a:prstGeom>
        </p:spPr>
      </p:pic>
      <p:sp>
        <p:nvSpPr>
          <p:cNvPr id="27" name="Autor H">
            <a:extLst>
              <a:ext uri="{FF2B5EF4-FFF2-40B4-BE49-F238E27FC236}">
                <a16:creationId xmlns:a16="http://schemas.microsoft.com/office/drawing/2014/main" id="{BED9D184-90D8-7CCF-750E-3413D7EFC695}"/>
              </a:ext>
            </a:extLst>
          </p:cNvPr>
          <p:cNvSpPr/>
          <p:nvPr/>
        </p:nvSpPr>
        <p:spPr>
          <a:xfrm>
            <a:off x="8376624" y="6289200"/>
            <a:ext cx="1489704"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28" name="Foto 4">
            <a:extLst>
              <a:ext uri="{FF2B5EF4-FFF2-40B4-BE49-F238E27FC236}">
                <a16:creationId xmlns:a16="http://schemas.microsoft.com/office/drawing/2014/main" id="{B1EC2B0C-BE93-C7B4-FB03-082BD97D6E2C}"/>
              </a:ext>
            </a:extLst>
          </p:cNvPr>
          <p:cNvPicPr>
            <a:picLocks noChangeAspect="1"/>
          </p:cNvPicPr>
          <p:nvPr/>
        </p:nvPicPr>
        <p:blipFill>
          <a:blip r:embed="rId1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9" name="Rám 4">
            <a:extLst>
              <a:ext uri="{FF2B5EF4-FFF2-40B4-BE49-F238E27FC236}">
                <a16:creationId xmlns:a16="http://schemas.microsoft.com/office/drawing/2014/main" id="{292AD7FE-DFC0-4362-6F1B-DCCB9F26AE1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30" name="Autor 4">
            <a:extLst>
              <a:ext uri="{FF2B5EF4-FFF2-40B4-BE49-F238E27FC236}">
                <a16:creationId xmlns:a16="http://schemas.microsoft.com/office/drawing/2014/main" id="{7D7C54AB-7DF9-088C-85D7-72FAC0D41B78}"/>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924687517"/>
      </p:ext>
    </p:extLst>
  </p:cSld>
  <p:clrMapOvr>
    <a:masterClrMapping/>
  </p:clrMapOvr>
  <mc:AlternateContent xmlns:mc="http://schemas.openxmlformats.org/markup-compatibility/2006" xmlns:p14="http://schemas.microsoft.com/office/powerpoint/2010/main">
    <mc:Choice Requires="p14">
      <p:transition spd="slow" p14:dur="2000" advClick="0" advTm="39000">
        <p:fade/>
      </p:transition>
    </mc:Choice>
    <mc:Fallback xmlns="">
      <p:transition spd="slow" advClick="0"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0-#ppt_w/2"/>
                                          </p:val>
                                        </p:tav>
                                        <p:tav tm="100000">
                                          <p:val>
                                            <p:strVal val="#ppt_x"/>
                                          </p:val>
                                        </p:tav>
                                      </p:tavLst>
                                    </p:anim>
                                    <p:anim calcmode="lin" valueType="num">
                                      <p:cBhvr additive="base">
                                        <p:cTn id="8" dur="2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2000" fill="hold"/>
                                        <p:tgtEl>
                                          <p:spTgt spid="2"/>
                                        </p:tgtEl>
                                        <p:attrNameLst>
                                          <p:attrName>ppt_x</p:attrName>
                                        </p:attrNameLst>
                                      </p:cBhvr>
                                      <p:tavLst>
                                        <p:tav tm="0">
                                          <p:val>
                                            <p:strVal val="1+#ppt_w/2"/>
                                          </p:val>
                                        </p:tav>
                                        <p:tav tm="100000">
                                          <p:val>
                                            <p:strVal val="#ppt_x"/>
                                          </p:val>
                                        </p:tav>
                                      </p:tavLst>
                                    </p:anim>
                                    <p:anim calcmode="lin" valueType="num">
                                      <p:cBhvr additive="base">
                                        <p:cTn id="16" dur="2000" fill="hold"/>
                                        <p:tgtEl>
                                          <p:spTgt spid="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2000" fill="hold"/>
                                        <p:tgtEl>
                                          <p:spTgt spid="6"/>
                                        </p:tgtEl>
                                        <p:attrNameLst>
                                          <p:attrName>ppt_x</p:attrName>
                                        </p:attrNameLst>
                                      </p:cBhvr>
                                      <p:tavLst>
                                        <p:tav tm="0">
                                          <p:val>
                                            <p:strVal val="1+#ppt_w/2"/>
                                          </p:val>
                                        </p:tav>
                                        <p:tav tm="100000">
                                          <p:val>
                                            <p:strVal val="#ppt_x"/>
                                          </p:val>
                                        </p:tav>
                                      </p:tavLst>
                                    </p:anim>
                                    <p:anim calcmode="lin" valueType="num">
                                      <p:cBhvr additive="base">
                                        <p:cTn id="20" dur="2000" fill="hold"/>
                                        <p:tgtEl>
                                          <p:spTgt spid="6"/>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9"/>
                                        </p:tgtEl>
                                      </p:cBhvr>
                                    </p:animEffect>
                                    <p:set>
                                      <p:cBhvr>
                                        <p:cTn id="23" dur="1" fill="hold">
                                          <p:stCondLst>
                                            <p:cond delay="1999"/>
                                          </p:stCondLst>
                                        </p:cTn>
                                        <p:tgtEl>
                                          <p:spTgt spid="9"/>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8"/>
                                        </p:tgtEl>
                                      </p:cBhvr>
                                    </p:animEffect>
                                    <p:set>
                                      <p:cBhvr>
                                        <p:cTn id="26" dur="1" fill="hold">
                                          <p:stCondLst>
                                            <p:cond delay="1999"/>
                                          </p:stCondLst>
                                        </p:cTn>
                                        <p:tgtEl>
                                          <p:spTgt spid="8"/>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1500"/>
                                        <p:tgtEl>
                                          <p:spTgt spid="4"/>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500"/>
                                        <p:tgtEl>
                                          <p:spTgt spid="7"/>
                                        </p:tgtEl>
                                      </p:cBhvr>
                                    </p:animEffect>
                                  </p:childTnLst>
                                </p:cTn>
                              </p:par>
                              <p:par>
                                <p:cTn id="33" presetID="10" presetClass="exit" presetSubtype="0" fill="hold" grpId="1" nodeType="withEffect">
                                  <p:stCondLst>
                                    <p:cond delay="8500"/>
                                  </p:stCondLst>
                                  <p:childTnLst>
                                    <p:animEffect transition="out" filter="fade">
                                      <p:cBhvr>
                                        <p:cTn id="34" dur="1000"/>
                                        <p:tgtEl>
                                          <p:spTgt spid="4"/>
                                        </p:tgtEl>
                                      </p:cBhvr>
                                    </p:animEffect>
                                    <p:set>
                                      <p:cBhvr>
                                        <p:cTn id="35" dur="1" fill="hold">
                                          <p:stCondLst>
                                            <p:cond delay="999"/>
                                          </p:stCondLst>
                                        </p:cTn>
                                        <p:tgtEl>
                                          <p:spTgt spid="4"/>
                                        </p:tgtEl>
                                        <p:attrNameLst>
                                          <p:attrName>style.visibility</p:attrName>
                                        </p:attrNameLst>
                                      </p:cBhvr>
                                      <p:to>
                                        <p:strVal val="hidden"/>
                                      </p:to>
                                    </p:set>
                                  </p:childTnLst>
                                </p:cTn>
                              </p:par>
                              <p:par>
                                <p:cTn id="36" presetID="10" presetClass="exit" presetSubtype="0" fill="hold" grpId="1" nodeType="withEffect">
                                  <p:stCondLst>
                                    <p:cond delay="8500"/>
                                  </p:stCondLst>
                                  <p:childTnLst>
                                    <p:animEffect transition="out" filter="fade">
                                      <p:cBhvr>
                                        <p:cTn id="37" dur="1000"/>
                                        <p:tgtEl>
                                          <p:spTgt spid="7"/>
                                        </p:tgtEl>
                                      </p:cBhvr>
                                    </p:animEffect>
                                    <p:set>
                                      <p:cBhvr>
                                        <p:cTn id="38" dur="1" fill="hold">
                                          <p:stCondLst>
                                            <p:cond delay="999"/>
                                          </p:stCondLst>
                                        </p:cTn>
                                        <p:tgtEl>
                                          <p:spTgt spid="7"/>
                                        </p:tgtEl>
                                        <p:attrNameLst>
                                          <p:attrName>style.visibility</p:attrName>
                                        </p:attrNameLst>
                                      </p:cBhvr>
                                      <p:to>
                                        <p:strVal val="hidden"/>
                                      </p:to>
                                    </p:set>
                                  </p:childTnLst>
                                </p:cTn>
                              </p:par>
                              <p:par>
                                <p:cTn id="39" presetID="2" presetClass="entr" presetSubtype="8" fill="hold" nodeType="withEffect">
                                  <p:stCondLst>
                                    <p:cond delay="900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0-#ppt_w/2"/>
                                          </p:val>
                                        </p:tav>
                                        <p:tav tm="100000">
                                          <p:val>
                                            <p:strVal val="#ppt_x"/>
                                          </p:val>
                                        </p:tav>
                                      </p:tavLst>
                                    </p:anim>
                                    <p:anim calcmode="lin" valueType="num">
                                      <p:cBhvr additive="base">
                                        <p:cTn id="42" dur="2000" fill="hold"/>
                                        <p:tgtEl>
                                          <p:spTgt spid="10"/>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900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0-#ppt_w/2"/>
                                          </p:val>
                                        </p:tav>
                                        <p:tav tm="100000">
                                          <p:val>
                                            <p:strVal val="#ppt_x"/>
                                          </p:val>
                                        </p:tav>
                                      </p:tavLst>
                                    </p:anim>
                                    <p:anim calcmode="lin" valueType="num">
                                      <p:cBhvr additive="base">
                                        <p:cTn id="46" dur="2000" fill="hold"/>
                                        <p:tgtEl>
                                          <p:spTgt spid="11"/>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900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900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10" presetClass="exit" presetSubtype="0" fill="hold" nodeType="withEffect">
                                  <p:stCondLst>
                                    <p:cond delay="10000"/>
                                  </p:stCondLst>
                                  <p:childTnLst>
                                    <p:animEffect transition="out" filter="fade">
                                      <p:cBhvr>
                                        <p:cTn id="56" dur="1000"/>
                                        <p:tgtEl>
                                          <p:spTgt spid="5"/>
                                        </p:tgtEl>
                                      </p:cBhvr>
                                    </p:animEffect>
                                    <p:set>
                                      <p:cBhvr>
                                        <p:cTn id="57" dur="1" fill="hold">
                                          <p:stCondLst>
                                            <p:cond delay="999"/>
                                          </p:stCondLst>
                                        </p:cTn>
                                        <p:tgtEl>
                                          <p:spTgt spid="5"/>
                                        </p:tgtEl>
                                        <p:attrNameLst>
                                          <p:attrName>style.visibility</p:attrName>
                                        </p:attrNameLst>
                                      </p:cBhvr>
                                      <p:to>
                                        <p:strVal val="hidden"/>
                                      </p:to>
                                    </p:set>
                                  </p:childTnLst>
                                </p:cTn>
                              </p:par>
                              <p:par>
                                <p:cTn id="58" presetID="10" presetClass="exit" presetSubtype="0" fill="hold" nodeType="withEffect">
                                  <p:stCondLst>
                                    <p:cond delay="10000"/>
                                  </p:stCondLst>
                                  <p:childTnLst>
                                    <p:animEffect transition="out" filter="fade">
                                      <p:cBhvr>
                                        <p:cTn id="59" dur="1000"/>
                                        <p:tgtEl>
                                          <p:spTgt spid="3"/>
                                        </p:tgtEl>
                                      </p:cBhvr>
                                    </p:animEffect>
                                    <p:set>
                                      <p:cBhvr>
                                        <p:cTn id="60" dur="1" fill="hold">
                                          <p:stCondLst>
                                            <p:cond delay="999"/>
                                          </p:stCondLst>
                                        </p:cTn>
                                        <p:tgtEl>
                                          <p:spTgt spid="3"/>
                                        </p:tgtEl>
                                        <p:attrNameLst>
                                          <p:attrName>style.visibility</p:attrName>
                                        </p:attrNameLst>
                                      </p:cBhvr>
                                      <p:to>
                                        <p:strVal val="hidden"/>
                                      </p:to>
                                    </p:set>
                                  </p:childTnLst>
                                </p:cTn>
                              </p:par>
                              <p:par>
                                <p:cTn id="61" presetID="10" presetClass="exit" presetSubtype="0" fill="hold" nodeType="withEffect">
                                  <p:stCondLst>
                                    <p:cond delay="10000"/>
                                  </p:stCondLst>
                                  <p:childTnLst>
                                    <p:animEffect transition="out" filter="fade">
                                      <p:cBhvr>
                                        <p:cTn id="62" dur="1000"/>
                                        <p:tgtEl>
                                          <p:spTgt spid="2"/>
                                        </p:tgtEl>
                                      </p:cBhvr>
                                    </p:animEffect>
                                    <p:set>
                                      <p:cBhvr>
                                        <p:cTn id="63" dur="1" fill="hold">
                                          <p:stCondLst>
                                            <p:cond delay="999"/>
                                          </p:stCondLst>
                                        </p:cTn>
                                        <p:tgtEl>
                                          <p:spTgt spid="2"/>
                                        </p:tgtEl>
                                        <p:attrNameLst>
                                          <p:attrName>style.visibility</p:attrName>
                                        </p:attrNameLst>
                                      </p:cBhvr>
                                      <p:to>
                                        <p:strVal val="hidden"/>
                                      </p:to>
                                    </p:set>
                                  </p:childTnLst>
                                </p:cTn>
                              </p:par>
                              <p:par>
                                <p:cTn id="64" presetID="10" presetClass="exit" presetSubtype="0" fill="hold" nodeType="withEffect">
                                  <p:stCondLst>
                                    <p:cond delay="10000"/>
                                  </p:stCondLst>
                                  <p:childTnLst>
                                    <p:animEffect transition="out" filter="fade">
                                      <p:cBhvr>
                                        <p:cTn id="65" dur="1000"/>
                                        <p:tgtEl>
                                          <p:spTgt spid="6"/>
                                        </p:tgtEl>
                                      </p:cBhvr>
                                    </p:animEffect>
                                    <p:set>
                                      <p:cBhvr>
                                        <p:cTn id="66" dur="1" fill="hold">
                                          <p:stCondLst>
                                            <p:cond delay="999"/>
                                          </p:stCondLst>
                                        </p:cTn>
                                        <p:tgtEl>
                                          <p:spTgt spid="6"/>
                                        </p:tgtEl>
                                        <p:attrNameLst>
                                          <p:attrName>style.visibility</p:attrName>
                                        </p:attrNameLst>
                                      </p:cBhvr>
                                      <p:to>
                                        <p:strVal val="hidden"/>
                                      </p:to>
                                    </p:set>
                                  </p:childTnLst>
                                </p:cTn>
                              </p:par>
                              <p:par>
                                <p:cTn id="67" presetID="10" presetClass="entr" presetSubtype="0" fill="hold" grpId="0" nodeType="withEffect">
                                  <p:stCondLst>
                                    <p:cond delay="10500"/>
                                  </p:stCondLst>
                                  <p:childTnLst>
                                    <p:set>
                                      <p:cBhvr>
                                        <p:cTn id="68" dur="1" fill="hold">
                                          <p:stCondLst>
                                            <p:cond delay="0"/>
                                          </p:stCondLst>
                                        </p:cTn>
                                        <p:tgtEl>
                                          <p:spTgt spid="12"/>
                                        </p:tgtEl>
                                        <p:attrNameLst>
                                          <p:attrName>style.visibility</p:attrName>
                                        </p:attrNameLst>
                                      </p:cBhvr>
                                      <p:to>
                                        <p:strVal val="visible"/>
                                      </p:to>
                                    </p:set>
                                    <p:animEffect transition="in" filter="fade">
                                      <p:cBhvr>
                                        <p:cTn id="69" dur="1500"/>
                                        <p:tgtEl>
                                          <p:spTgt spid="12"/>
                                        </p:tgtEl>
                                      </p:cBhvr>
                                    </p:animEffect>
                                  </p:childTnLst>
                                </p:cTn>
                              </p:par>
                              <p:par>
                                <p:cTn id="70" presetID="10" presetClass="entr" presetSubtype="0" fill="hold" grpId="0" nodeType="withEffect">
                                  <p:stCondLst>
                                    <p:cond delay="10500"/>
                                  </p:stCondLst>
                                  <p:childTnLst>
                                    <p:set>
                                      <p:cBhvr>
                                        <p:cTn id="71" dur="1" fill="hold">
                                          <p:stCondLst>
                                            <p:cond delay="0"/>
                                          </p:stCondLst>
                                        </p:cTn>
                                        <p:tgtEl>
                                          <p:spTgt spid="15"/>
                                        </p:tgtEl>
                                        <p:attrNameLst>
                                          <p:attrName>style.visibility</p:attrName>
                                        </p:attrNameLst>
                                      </p:cBhvr>
                                      <p:to>
                                        <p:strVal val="visible"/>
                                      </p:to>
                                    </p:set>
                                    <p:animEffect transition="in" filter="fade">
                                      <p:cBhvr>
                                        <p:cTn id="72" dur="1500"/>
                                        <p:tgtEl>
                                          <p:spTgt spid="15"/>
                                        </p:tgtEl>
                                      </p:cBhvr>
                                    </p:animEffect>
                                  </p:childTnLst>
                                </p:cTn>
                              </p:par>
                              <p:par>
                                <p:cTn id="73" presetID="10" presetClass="exit" presetSubtype="0" fill="hold" grpId="1" nodeType="withEffect">
                                  <p:stCondLst>
                                    <p:cond delay="16500"/>
                                  </p:stCondLst>
                                  <p:childTnLst>
                                    <p:animEffect transition="out" filter="fade">
                                      <p:cBhvr>
                                        <p:cTn id="74" dur="1000"/>
                                        <p:tgtEl>
                                          <p:spTgt spid="12"/>
                                        </p:tgtEl>
                                      </p:cBhvr>
                                    </p:animEffect>
                                    <p:set>
                                      <p:cBhvr>
                                        <p:cTn id="75" dur="1" fill="hold">
                                          <p:stCondLst>
                                            <p:cond delay="999"/>
                                          </p:stCondLst>
                                        </p:cTn>
                                        <p:tgtEl>
                                          <p:spTgt spid="12"/>
                                        </p:tgtEl>
                                        <p:attrNameLst>
                                          <p:attrName>style.visibility</p:attrName>
                                        </p:attrNameLst>
                                      </p:cBhvr>
                                      <p:to>
                                        <p:strVal val="hidden"/>
                                      </p:to>
                                    </p:set>
                                  </p:childTnLst>
                                </p:cTn>
                              </p:par>
                              <p:par>
                                <p:cTn id="76" presetID="10" presetClass="exit" presetSubtype="0" fill="hold" grpId="1" nodeType="withEffect">
                                  <p:stCondLst>
                                    <p:cond delay="16500"/>
                                  </p:stCondLst>
                                  <p:childTnLst>
                                    <p:animEffect transition="out" filter="fade">
                                      <p:cBhvr>
                                        <p:cTn id="77" dur="1000"/>
                                        <p:tgtEl>
                                          <p:spTgt spid="15"/>
                                        </p:tgtEl>
                                      </p:cBhvr>
                                    </p:animEffect>
                                    <p:set>
                                      <p:cBhvr>
                                        <p:cTn id="78" dur="1" fill="hold">
                                          <p:stCondLst>
                                            <p:cond delay="999"/>
                                          </p:stCondLst>
                                        </p:cTn>
                                        <p:tgtEl>
                                          <p:spTgt spid="15"/>
                                        </p:tgtEl>
                                        <p:attrNameLst>
                                          <p:attrName>style.visibility</p:attrName>
                                        </p:attrNameLst>
                                      </p:cBhvr>
                                      <p:to>
                                        <p:strVal val="hidden"/>
                                      </p:to>
                                    </p:set>
                                  </p:childTnLst>
                                </p:cTn>
                              </p:par>
                              <p:par>
                                <p:cTn id="79" presetID="2" presetClass="entr" presetSubtype="8" fill="hold" nodeType="withEffect">
                                  <p:stCondLst>
                                    <p:cond delay="17000"/>
                                  </p:stCondLst>
                                  <p:childTnLst>
                                    <p:set>
                                      <p:cBhvr>
                                        <p:cTn id="80" dur="1" fill="hold">
                                          <p:stCondLst>
                                            <p:cond delay="0"/>
                                          </p:stCondLst>
                                        </p:cTn>
                                        <p:tgtEl>
                                          <p:spTgt spid="16"/>
                                        </p:tgtEl>
                                        <p:attrNameLst>
                                          <p:attrName>style.visibility</p:attrName>
                                        </p:attrNameLst>
                                      </p:cBhvr>
                                      <p:to>
                                        <p:strVal val="visible"/>
                                      </p:to>
                                    </p:set>
                                    <p:anim calcmode="lin" valueType="num">
                                      <p:cBhvr additive="base">
                                        <p:cTn id="81" dur="2000" fill="hold"/>
                                        <p:tgtEl>
                                          <p:spTgt spid="16"/>
                                        </p:tgtEl>
                                        <p:attrNameLst>
                                          <p:attrName>ppt_x</p:attrName>
                                        </p:attrNameLst>
                                      </p:cBhvr>
                                      <p:tavLst>
                                        <p:tav tm="0">
                                          <p:val>
                                            <p:strVal val="0-#ppt_w/2"/>
                                          </p:val>
                                        </p:tav>
                                        <p:tav tm="100000">
                                          <p:val>
                                            <p:strVal val="#ppt_x"/>
                                          </p:val>
                                        </p:tav>
                                      </p:tavLst>
                                    </p:anim>
                                    <p:anim calcmode="lin" valueType="num">
                                      <p:cBhvr additive="base">
                                        <p:cTn id="82" dur="2000" fill="hold"/>
                                        <p:tgtEl>
                                          <p:spTgt spid="16"/>
                                        </p:tgtEl>
                                        <p:attrNameLst>
                                          <p:attrName>ppt_y</p:attrName>
                                        </p:attrNameLst>
                                      </p:cBhvr>
                                      <p:tavLst>
                                        <p:tav tm="0">
                                          <p:val>
                                            <p:strVal val="#ppt_y"/>
                                          </p:val>
                                        </p:tav>
                                        <p:tav tm="100000">
                                          <p:val>
                                            <p:strVal val="#ppt_y"/>
                                          </p:val>
                                        </p:tav>
                                      </p:tavLst>
                                    </p:anim>
                                  </p:childTnLst>
                                </p:cTn>
                              </p:par>
                              <p:par>
                                <p:cTn id="83" presetID="2" presetClass="entr" presetSubtype="8" fill="hold" nodeType="withEffect">
                                  <p:stCondLst>
                                    <p:cond delay="1700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2000" fill="hold"/>
                                        <p:tgtEl>
                                          <p:spTgt spid="17"/>
                                        </p:tgtEl>
                                        <p:attrNameLst>
                                          <p:attrName>ppt_x</p:attrName>
                                        </p:attrNameLst>
                                      </p:cBhvr>
                                      <p:tavLst>
                                        <p:tav tm="0">
                                          <p:val>
                                            <p:strVal val="0-#ppt_w/2"/>
                                          </p:val>
                                        </p:tav>
                                        <p:tav tm="100000">
                                          <p:val>
                                            <p:strVal val="#ppt_x"/>
                                          </p:val>
                                        </p:tav>
                                      </p:tavLst>
                                    </p:anim>
                                    <p:anim calcmode="lin" valueType="num">
                                      <p:cBhvr additive="base">
                                        <p:cTn id="86" dur="2000" fill="hold"/>
                                        <p:tgtEl>
                                          <p:spTgt spid="17"/>
                                        </p:tgtEl>
                                        <p:attrNameLst>
                                          <p:attrName>ppt_y</p:attrName>
                                        </p:attrNameLst>
                                      </p:cBhvr>
                                      <p:tavLst>
                                        <p:tav tm="0">
                                          <p:val>
                                            <p:strVal val="#ppt_y"/>
                                          </p:val>
                                        </p:tav>
                                        <p:tav tm="100000">
                                          <p:val>
                                            <p:strVal val="#ppt_y"/>
                                          </p:val>
                                        </p:tav>
                                      </p:tavLst>
                                    </p:anim>
                                  </p:childTnLst>
                                </p:cTn>
                              </p:par>
                              <p:par>
                                <p:cTn id="87" presetID="2" presetClass="entr" presetSubtype="2" fill="hold" nodeType="withEffect">
                                  <p:stCondLst>
                                    <p:cond delay="1700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2000" fill="hold"/>
                                        <p:tgtEl>
                                          <p:spTgt spid="19"/>
                                        </p:tgtEl>
                                        <p:attrNameLst>
                                          <p:attrName>ppt_x</p:attrName>
                                        </p:attrNameLst>
                                      </p:cBhvr>
                                      <p:tavLst>
                                        <p:tav tm="0">
                                          <p:val>
                                            <p:strVal val="1+#ppt_w/2"/>
                                          </p:val>
                                        </p:tav>
                                        <p:tav tm="100000">
                                          <p:val>
                                            <p:strVal val="#ppt_x"/>
                                          </p:val>
                                        </p:tav>
                                      </p:tavLst>
                                    </p:anim>
                                    <p:anim calcmode="lin" valueType="num">
                                      <p:cBhvr additive="base">
                                        <p:cTn id="90" dur="2000" fill="hold"/>
                                        <p:tgtEl>
                                          <p:spTgt spid="19"/>
                                        </p:tgtEl>
                                        <p:attrNameLst>
                                          <p:attrName>ppt_y</p:attrName>
                                        </p:attrNameLst>
                                      </p:cBhvr>
                                      <p:tavLst>
                                        <p:tav tm="0">
                                          <p:val>
                                            <p:strVal val="#ppt_y"/>
                                          </p:val>
                                        </p:tav>
                                        <p:tav tm="100000">
                                          <p:val>
                                            <p:strVal val="#ppt_y"/>
                                          </p:val>
                                        </p:tav>
                                      </p:tavLst>
                                    </p:anim>
                                  </p:childTnLst>
                                </p:cTn>
                              </p:par>
                              <p:par>
                                <p:cTn id="91" presetID="2" presetClass="entr" presetSubtype="2" fill="hold" nodeType="withEffect">
                                  <p:stCondLst>
                                    <p:cond delay="17000"/>
                                  </p:stCondLst>
                                  <p:childTnLst>
                                    <p:set>
                                      <p:cBhvr>
                                        <p:cTn id="92" dur="1" fill="hold">
                                          <p:stCondLst>
                                            <p:cond delay="0"/>
                                          </p:stCondLst>
                                        </p:cTn>
                                        <p:tgtEl>
                                          <p:spTgt spid="20"/>
                                        </p:tgtEl>
                                        <p:attrNameLst>
                                          <p:attrName>style.visibility</p:attrName>
                                        </p:attrNameLst>
                                      </p:cBhvr>
                                      <p:to>
                                        <p:strVal val="visible"/>
                                      </p:to>
                                    </p:set>
                                    <p:anim calcmode="lin" valueType="num">
                                      <p:cBhvr additive="base">
                                        <p:cTn id="93" dur="2000" fill="hold"/>
                                        <p:tgtEl>
                                          <p:spTgt spid="20"/>
                                        </p:tgtEl>
                                        <p:attrNameLst>
                                          <p:attrName>ppt_x</p:attrName>
                                        </p:attrNameLst>
                                      </p:cBhvr>
                                      <p:tavLst>
                                        <p:tav tm="0">
                                          <p:val>
                                            <p:strVal val="1+#ppt_w/2"/>
                                          </p:val>
                                        </p:tav>
                                        <p:tav tm="100000">
                                          <p:val>
                                            <p:strVal val="#ppt_x"/>
                                          </p:val>
                                        </p:tav>
                                      </p:tavLst>
                                    </p:anim>
                                    <p:anim calcmode="lin" valueType="num">
                                      <p:cBhvr additive="base">
                                        <p:cTn id="94" dur="2000" fill="hold"/>
                                        <p:tgtEl>
                                          <p:spTgt spid="20"/>
                                        </p:tgtEl>
                                        <p:attrNameLst>
                                          <p:attrName>ppt_y</p:attrName>
                                        </p:attrNameLst>
                                      </p:cBhvr>
                                      <p:tavLst>
                                        <p:tav tm="0">
                                          <p:val>
                                            <p:strVal val="#ppt_y"/>
                                          </p:val>
                                        </p:tav>
                                        <p:tav tm="100000">
                                          <p:val>
                                            <p:strVal val="#ppt_y"/>
                                          </p:val>
                                        </p:tav>
                                      </p:tavLst>
                                    </p:anim>
                                  </p:childTnLst>
                                </p:cTn>
                              </p:par>
                              <p:par>
                                <p:cTn id="95" presetID="10" presetClass="exit" presetSubtype="0" fill="hold" nodeType="withEffect">
                                  <p:stCondLst>
                                    <p:cond delay="18000"/>
                                  </p:stCondLst>
                                  <p:childTnLst>
                                    <p:animEffect transition="out" filter="fade">
                                      <p:cBhvr>
                                        <p:cTn id="96" dur="1000"/>
                                        <p:tgtEl>
                                          <p:spTgt spid="10"/>
                                        </p:tgtEl>
                                      </p:cBhvr>
                                    </p:animEffect>
                                    <p:set>
                                      <p:cBhvr>
                                        <p:cTn id="97" dur="1" fill="hold">
                                          <p:stCondLst>
                                            <p:cond delay="999"/>
                                          </p:stCondLst>
                                        </p:cTn>
                                        <p:tgtEl>
                                          <p:spTgt spid="10"/>
                                        </p:tgtEl>
                                        <p:attrNameLst>
                                          <p:attrName>style.visibility</p:attrName>
                                        </p:attrNameLst>
                                      </p:cBhvr>
                                      <p:to>
                                        <p:strVal val="hidden"/>
                                      </p:to>
                                    </p:set>
                                  </p:childTnLst>
                                </p:cTn>
                              </p:par>
                              <p:par>
                                <p:cTn id="98" presetID="10" presetClass="exit" presetSubtype="0" fill="hold" nodeType="withEffect">
                                  <p:stCondLst>
                                    <p:cond delay="18000"/>
                                  </p:stCondLst>
                                  <p:childTnLst>
                                    <p:animEffect transition="out" filter="fade">
                                      <p:cBhvr>
                                        <p:cTn id="99" dur="1000"/>
                                        <p:tgtEl>
                                          <p:spTgt spid="11"/>
                                        </p:tgtEl>
                                      </p:cBhvr>
                                    </p:animEffect>
                                    <p:set>
                                      <p:cBhvr>
                                        <p:cTn id="100" dur="1" fill="hold">
                                          <p:stCondLst>
                                            <p:cond delay="999"/>
                                          </p:stCondLst>
                                        </p:cTn>
                                        <p:tgtEl>
                                          <p:spTgt spid="11"/>
                                        </p:tgtEl>
                                        <p:attrNameLst>
                                          <p:attrName>style.visibility</p:attrName>
                                        </p:attrNameLst>
                                      </p:cBhvr>
                                      <p:to>
                                        <p:strVal val="hidden"/>
                                      </p:to>
                                    </p:set>
                                  </p:childTnLst>
                                </p:cTn>
                              </p:par>
                              <p:par>
                                <p:cTn id="101" presetID="10" presetClass="exit" presetSubtype="0" fill="hold" nodeType="withEffect">
                                  <p:stCondLst>
                                    <p:cond delay="18000"/>
                                  </p:stCondLst>
                                  <p:childTnLst>
                                    <p:animEffect transition="out" filter="fade">
                                      <p:cBhvr>
                                        <p:cTn id="102" dur="1000"/>
                                        <p:tgtEl>
                                          <p:spTgt spid="13"/>
                                        </p:tgtEl>
                                      </p:cBhvr>
                                    </p:animEffect>
                                    <p:set>
                                      <p:cBhvr>
                                        <p:cTn id="103" dur="1" fill="hold">
                                          <p:stCondLst>
                                            <p:cond delay="999"/>
                                          </p:stCondLst>
                                        </p:cTn>
                                        <p:tgtEl>
                                          <p:spTgt spid="13"/>
                                        </p:tgtEl>
                                        <p:attrNameLst>
                                          <p:attrName>style.visibility</p:attrName>
                                        </p:attrNameLst>
                                      </p:cBhvr>
                                      <p:to>
                                        <p:strVal val="hidden"/>
                                      </p:to>
                                    </p:set>
                                  </p:childTnLst>
                                </p:cTn>
                              </p:par>
                              <p:par>
                                <p:cTn id="104" presetID="10" presetClass="exit" presetSubtype="0" fill="hold" nodeType="withEffect">
                                  <p:stCondLst>
                                    <p:cond delay="18000"/>
                                  </p:stCondLst>
                                  <p:childTnLst>
                                    <p:animEffect transition="out" filter="fade">
                                      <p:cBhvr>
                                        <p:cTn id="105" dur="1000"/>
                                        <p:tgtEl>
                                          <p:spTgt spid="14"/>
                                        </p:tgtEl>
                                      </p:cBhvr>
                                    </p:animEffect>
                                    <p:set>
                                      <p:cBhvr>
                                        <p:cTn id="106" dur="1" fill="hold">
                                          <p:stCondLst>
                                            <p:cond delay="999"/>
                                          </p:stCondLst>
                                        </p:cTn>
                                        <p:tgtEl>
                                          <p:spTgt spid="14"/>
                                        </p:tgtEl>
                                        <p:attrNameLst>
                                          <p:attrName>style.visibility</p:attrName>
                                        </p:attrNameLst>
                                      </p:cBhvr>
                                      <p:to>
                                        <p:strVal val="hidden"/>
                                      </p:to>
                                    </p:set>
                                  </p:childTnLst>
                                </p:cTn>
                              </p:par>
                              <p:par>
                                <p:cTn id="107" presetID="10" presetClass="entr" presetSubtype="0" fill="hold" grpId="0" nodeType="withEffect">
                                  <p:stCondLst>
                                    <p:cond delay="18500"/>
                                  </p:stCondLst>
                                  <p:childTnLst>
                                    <p:set>
                                      <p:cBhvr>
                                        <p:cTn id="108" dur="1" fill="hold">
                                          <p:stCondLst>
                                            <p:cond delay="0"/>
                                          </p:stCondLst>
                                        </p:cTn>
                                        <p:tgtEl>
                                          <p:spTgt spid="18"/>
                                        </p:tgtEl>
                                        <p:attrNameLst>
                                          <p:attrName>style.visibility</p:attrName>
                                        </p:attrNameLst>
                                      </p:cBhvr>
                                      <p:to>
                                        <p:strVal val="visible"/>
                                      </p:to>
                                    </p:set>
                                    <p:animEffect transition="in" filter="fade">
                                      <p:cBhvr>
                                        <p:cTn id="109" dur="1500"/>
                                        <p:tgtEl>
                                          <p:spTgt spid="18"/>
                                        </p:tgtEl>
                                      </p:cBhvr>
                                    </p:animEffect>
                                  </p:childTnLst>
                                </p:cTn>
                              </p:par>
                              <p:par>
                                <p:cTn id="110" presetID="10" presetClass="entr" presetSubtype="0" fill="hold" grpId="0" nodeType="withEffect">
                                  <p:stCondLst>
                                    <p:cond delay="18500"/>
                                  </p:stCondLst>
                                  <p:childTnLst>
                                    <p:set>
                                      <p:cBhvr>
                                        <p:cTn id="111" dur="1" fill="hold">
                                          <p:stCondLst>
                                            <p:cond delay="0"/>
                                          </p:stCondLst>
                                        </p:cTn>
                                        <p:tgtEl>
                                          <p:spTgt spid="21"/>
                                        </p:tgtEl>
                                        <p:attrNameLst>
                                          <p:attrName>style.visibility</p:attrName>
                                        </p:attrNameLst>
                                      </p:cBhvr>
                                      <p:to>
                                        <p:strVal val="visible"/>
                                      </p:to>
                                    </p:set>
                                    <p:animEffect transition="in" filter="fade">
                                      <p:cBhvr>
                                        <p:cTn id="112" dur="1500"/>
                                        <p:tgtEl>
                                          <p:spTgt spid="21"/>
                                        </p:tgtEl>
                                      </p:cBhvr>
                                    </p:animEffect>
                                  </p:childTnLst>
                                </p:cTn>
                              </p:par>
                              <p:par>
                                <p:cTn id="113" presetID="10" presetClass="exit" presetSubtype="0" fill="hold" grpId="1" nodeType="withEffect">
                                  <p:stCondLst>
                                    <p:cond delay="24500"/>
                                  </p:stCondLst>
                                  <p:childTnLst>
                                    <p:animEffect transition="out" filter="fade">
                                      <p:cBhvr>
                                        <p:cTn id="114" dur="1000"/>
                                        <p:tgtEl>
                                          <p:spTgt spid="18"/>
                                        </p:tgtEl>
                                      </p:cBhvr>
                                    </p:animEffect>
                                    <p:set>
                                      <p:cBhvr>
                                        <p:cTn id="115" dur="1" fill="hold">
                                          <p:stCondLst>
                                            <p:cond delay="999"/>
                                          </p:stCondLst>
                                        </p:cTn>
                                        <p:tgtEl>
                                          <p:spTgt spid="18"/>
                                        </p:tgtEl>
                                        <p:attrNameLst>
                                          <p:attrName>style.visibility</p:attrName>
                                        </p:attrNameLst>
                                      </p:cBhvr>
                                      <p:to>
                                        <p:strVal val="hidden"/>
                                      </p:to>
                                    </p:set>
                                  </p:childTnLst>
                                </p:cTn>
                              </p:par>
                              <p:par>
                                <p:cTn id="116" presetID="10" presetClass="exit" presetSubtype="0" fill="hold" grpId="1" nodeType="withEffect">
                                  <p:stCondLst>
                                    <p:cond delay="24500"/>
                                  </p:stCondLst>
                                  <p:childTnLst>
                                    <p:animEffect transition="out" filter="fade">
                                      <p:cBhvr>
                                        <p:cTn id="117" dur="1000"/>
                                        <p:tgtEl>
                                          <p:spTgt spid="21"/>
                                        </p:tgtEl>
                                      </p:cBhvr>
                                    </p:animEffect>
                                    <p:set>
                                      <p:cBhvr>
                                        <p:cTn id="118" dur="1" fill="hold">
                                          <p:stCondLst>
                                            <p:cond delay="999"/>
                                          </p:stCondLst>
                                        </p:cTn>
                                        <p:tgtEl>
                                          <p:spTgt spid="21"/>
                                        </p:tgtEl>
                                        <p:attrNameLst>
                                          <p:attrName>style.visibility</p:attrName>
                                        </p:attrNameLst>
                                      </p:cBhvr>
                                      <p:to>
                                        <p:strVal val="hidden"/>
                                      </p:to>
                                    </p:set>
                                  </p:childTnLst>
                                </p:cTn>
                              </p:par>
                              <p:par>
                                <p:cTn id="119" presetID="2" presetClass="entr" presetSubtype="8" fill="hold" nodeType="withEffect">
                                  <p:stCondLst>
                                    <p:cond delay="25000"/>
                                  </p:stCondLst>
                                  <p:childTnLst>
                                    <p:set>
                                      <p:cBhvr>
                                        <p:cTn id="120" dur="1" fill="hold">
                                          <p:stCondLst>
                                            <p:cond delay="0"/>
                                          </p:stCondLst>
                                        </p:cTn>
                                        <p:tgtEl>
                                          <p:spTgt spid="22"/>
                                        </p:tgtEl>
                                        <p:attrNameLst>
                                          <p:attrName>style.visibility</p:attrName>
                                        </p:attrNameLst>
                                      </p:cBhvr>
                                      <p:to>
                                        <p:strVal val="visible"/>
                                      </p:to>
                                    </p:set>
                                    <p:anim calcmode="lin" valueType="num">
                                      <p:cBhvr additive="base">
                                        <p:cTn id="121" dur="2000" fill="hold"/>
                                        <p:tgtEl>
                                          <p:spTgt spid="22"/>
                                        </p:tgtEl>
                                        <p:attrNameLst>
                                          <p:attrName>ppt_x</p:attrName>
                                        </p:attrNameLst>
                                      </p:cBhvr>
                                      <p:tavLst>
                                        <p:tav tm="0">
                                          <p:val>
                                            <p:strVal val="0-#ppt_w/2"/>
                                          </p:val>
                                        </p:tav>
                                        <p:tav tm="100000">
                                          <p:val>
                                            <p:strVal val="#ppt_x"/>
                                          </p:val>
                                        </p:tav>
                                      </p:tavLst>
                                    </p:anim>
                                    <p:anim calcmode="lin" valueType="num">
                                      <p:cBhvr additive="base">
                                        <p:cTn id="122" dur="2000" fill="hold"/>
                                        <p:tgtEl>
                                          <p:spTgt spid="22"/>
                                        </p:tgtEl>
                                        <p:attrNameLst>
                                          <p:attrName>ppt_y</p:attrName>
                                        </p:attrNameLst>
                                      </p:cBhvr>
                                      <p:tavLst>
                                        <p:tav tm="0">
                                          <p:val>
                                            <p:strVal val="#ppt_y"/>
                                          </p:val>
                                        </p:tav>
                                        <p:tav tm="100000">
                                          <p:val>
                                            <p:strVal val="#ppt_y"/>
                                          </p:val>
                                        </p:tav>
                                      </p:tavLst>
                                    </p:anim>
                                  </p:childTnLst>
                                </p:cTn>
                              </p:par>
                              <p:par>
                                <p:cTn id="123" presetID="2" presetClass="entr" presetSubtype="8" fill="hold" nodeType="withEffect">
                                  <p:stCondLst>
                                    <p:cond delay="25000"/>
                                  </p:stCondLst>
                                  <p:childTnLst>
                                    <p:set>
                                      <p:cBhvr>
                                        <p:cTn id="124" dur="1" fill="hold">
                                          <p:stCondLst>
                                            <p:cond delay="0"/>
                                          </p:stCondLst>
                                        </p:cTn>
                                        <p:tgtEl>
                                          <p:spTgt spid="23"/>
                                        </p:tgtEl>
                                        <p:attrNameLst>
                                          <p:attrName>style.visibility</p:attrName>
                                        </p:attrNameLst>
                                      </p:cBhvr>
                                      <p:to>
                                        <p:strVal val="visible"/>
                                      </p:to>
                                    </p:set>
                                    <p:anim calcmode="lin" valueType="num">
                                      <p:cBhvr additive="base">
                                        <p:cTn id="125" dur="2000" fill="hold"/>
                                        <p:tgtEl>
                                          <p:spTgt spid="23"/>
                                        </p:tgtEl>
                                        <p:attrNameLst>
                                          <p:attrName>ppt_x</p:attrName>
                                        </p:attrNameLst>
                                      </p:cBhvr>
                                      <p:tavLst>
                                        <p:tav tm="0">
                                          <p:val>
                                            <p:strVal val="0-#ppt_w/2"/>
                                          </p:val>
                                        </p:tav>
                                        <p:tav tm="100000">
                                          <p:val>
                                            <p:strVal val="#ppt_x"/>
                                          </p:val>
                                        </p:tav>
                                      </p:tavLst>
                                    </p:anim>
                                    <p:anim calcmode="lin" valueType="num">
                                      <p:cBhvr additive="base">
                                        <p:cTn id="126" dur="2000" fill="hold"/>
                                        <p:tgtEl>
                                          <p:spTgt spid="23"/>
                                        </p:tgtEl>
                                        <p:attrNameLst>
                                          <p:attrName>ppt_y</p:attrName>
                                        </p:attrNameLst>
                                      </p:cBhvr>
                                      <p:tavLst>
                                        <p:tav tm="0">
                                          <p:val>
                                            <p:strVal val="#ppt_y"/>
                                          </p:val>
                                        </p:tav>
                                        <p:tav tm="100000">
                                          <p:val>
                                            <p:strVal val="#ppt_y"/>
                                          </p:val>
                                        </p:tav>
                                      </p:tavLst>
                                    </p:anim>
                                  </p:childTnLst>
                                </p:cTn>
                              </p:par>
                              <p:par>
                                <p:cTn id="127" presetID="2" presetClass="entr" presetSubtype="2" fill="hold" nodeType="withEffect">
                                  <p:stCondLst>
                                    <p:cond delay="25000"/>
                                  </p:stCondLst>
                                  <p:childTnLst>
                                    <p:set>
                                      <p:cBhvr>
                                        <p:cTn id="128" dur="1" fill="hold">
                                          <p:stCondLst>
                                            <p:cond delay="0"/>
                                          </p:stCondLst>
                                        </p:cTn>
                                        <p:tgtEl>
                                          <p:spTgt spid="25"/>
                                        </p:tgtEl>
                                        <p:attrNameLst>
                                          <p:attrName>style.visibility</p:attrName>
                                        </p:attrNameLst>
                                      </p:cBhvr>
                                      <p:to>
                                        <p:strVal val="visible"/>
                                      </p:to>
                                    </p:set>
                                    <p:anim calcmode="lin" valueType="num">
                                      <p:cBhvr additive="base">
                                        <p:cTn id="129" dur="2000" fill="hold"/>
                                        <p:tgtEl>
                                          <p:spTgt spid="25"/>
                                        </p:tgtEl>
                                        <p:attrNameLst>
                                          <p:attrName>ppt_x</p:attrName>
                                        </p:attrNameLst>
                                      </p:cBhvr>
                                      <p:tavLst>
                                        <p:tav tm="0">
                                          <p:val>
                                            <p:strVal val="1+#ppt_w/2"/>
                                          </p:val>
                                        </p:tav>
                                        <p:tav tm="100000">
                                          <p:val>
                                            <p:strVal val="#ppt_x"/>
                                          </p:val>
                                        </p:tav>
                                      </p:tavLst>
                                    </p:anim>
                                    <p:anim calcmode="lin" valueType="num">
                                      <p:cBhvr additive="base">
                                        <p:cTn id="130" dur="2000" fill="hold"/>
                                        <p:tgtEl>
                                          <p:spTgt spid="25"/>
                                        </p:tgtEl>
                                        <p:attrNameLst>
                                          <p:attrName>ppt_y</p:attrName>
                                        </p:attrNameLst>
                                      </p:cBhvr>
                                      <p:tavLst>
                                        <p:tav tm="0">
                                          <p:val>
                                            <p:strVal val="#ppt_y"/>
                                          </p:val>
                                        </p:tav>
                                        <p:tav tm="100000">
                                          <p:val>
                                            <p:strVal val="#ppt_y"/>
                                          </p:val>
                                        </p:tav>
                                      </p:tavLst>
                                    </p:anim>
                                  </p:childTnLst>
                                </p:cTn>
                              </p:par>
                              <p:par>
                                <p:cTn id="131" presetID="2" presetClass="entr" presetSubtype="2" fill="hold" nodeType="withEffect">
                                  <p:stCondLst>
                                    <p:cond delay="25000"/>
                                  </p:stCondLst>
                                  <p:childTnLst>
                                    <p:set>
                                      <p:cBhvr>
                                        <p:cTn id="132" dur="1" fill="hold">
                                          <p:stCondLst>
                                            <p:cond delay="0"/>
                                          </p:stCondLst>
                                        </p:cTn>
                                        <p:tgtEl>
                                          <p:spTgt spid="26"/>
                                        </p:tgtEl>
                                        <p:attrNameLst>
                                          <p:attrName>style.visibility</p:attrName>
                                        </p:attrNameLst>
                                      </p:cBhvr>
                                      <p:to>
                                        <p:strVal val="visible"/>
                                      </p:to>
                                    </p:set>
                                    <p:anim calcmode="lin" valueType="num">
                                      <p:cBhvr additive="base">
                                        <p:cTn id="133" dur="2000" fill="hold"/>
                                        <p:tgtEl>
                                          <p:spTgt spid="26"/>
                                        </p:tgtEl>
                                        <p:attrNameLst>
                                          <p:attrName>ppt_x</p:attrName>
                                        </p:attrNameLst>
                                      </p:cBhvr>
                                      <p:tavLst>
                                        <p:tav tm="0">
                                          <p:val>
                                            <p:strVal val="1+#ppt_w/2"/>
                                          </p:val>
                                        </p:tav>
                                        <p:tav tm="100000">
                                          <p:val>
                                            <p:strVal val="#ppt_x"/>
                                          </p:val>
                                        </p:tav>
                                      </p:tavLst>
                                    </p:anim>
                                    <p:anim calcmode="lin" valueType="num">
                                      <p:cBhvr additive="base">
                                        <p:cTn id="134" dur="2000" fill="hold"/>
                                        <p:tgtEl>
                                          <p:spTgt spid="26"/>
                                        </p:tgtEl>
                                        <p:attrNameLst>
                                          <p:attrName>ppt_y</p:attrName>
                                        </p:attrNameLst>
                                      </p:cBhvr>
                                      <p:tavLst>
                                        <p:tav tm="0">
                                          <p:val>
                                            <p:strVal val="#ppt_y"/>
                                          </p:val>
                                        </p:tav>
                                        <p:tav tm="100000">
                                          <p:val>
                                            <p:strVal val="#ppt_y"/>
                                          </p:val>
                                        </p:tav>
                                      </p:tavLst>
                                    </p:anim>
                                  </p:childTnLst>
                                </p:cTn>
                              </p:par>
                              <p:par>
                                <p:cTn id="135" presetID="10" presetClass="exit" presetSubtype="0" fill="hold" nodeType="withEffect">
                                  <p:stCondLst>
                                    <p:cond delay="26000"/>
                                  </p:stCondLst>
                                  <p:childTnLst>
                                    <p:animEffect transition="out" filter="fade">
                                      <p:cBhvr>
                                        <p:cTn id="136" dur="1000"/>
                                        <p:tgtEl>
                                          <p:spTgt spid="16"/>
                                        </p:tgtEl>
                                      </p:cBhvr>
                                    </p:animEffect>
                                    <p:set>
                                      <p:cBhvr>
                                        <p:cTn id="137" dur="1" fill="hold">
                                          <p:stCondLst>
                                            <p:cond delay="999"/>
                                          </p:stCondLst>
                                        </p:cTn>
                                        <p:tgtEl>
                                          <p:spTgt spid="16"/>
                                        </p:tgtEl>
                                        <p:attrNameLst>
                                          <p:attrName>style.visibility</p:attrName>
                                        </p:attrNameLst>
                                      </p:cBhvr>
                                      <p:to>
                                        <p:strVal val="hidden"/>
                                      </p:to>
                                    </p:set>
                                  </p:childTnLst>
                                </p:cTn>
                              </p:par>
                              <p:par>
                                <p:cTn id="138" presetID="10" presetClass="exit" presetSubtype="0" fill="hold" nodeType="withEffect">
                                  <p:stCondLst>
                                    <p:cond delay="26000"/>
                                  </p:stCondLst>
                                  <p:childTnLst>
                                    <p:animEffect transition="out" filter="fade">
                                      <p:cBhvr>
                                        <p:cTn id="139" dur="1000"/>
                                        <p:tgtEl>
                                          <p:spTgt spid="17"/>
                                        </p:tgtEl>
                                      </p:cBhvr>
                                    </p:animEffect>
                                    <p:set>
                                      <p:cBhvr>
                                        <p:cTn id="140" dur="1" fill="hold">
                                          <p:stCondLst>
                                            <p:cond delay="999"/>
                                          </p:stCondLst>
                                        </p:cTn>
                                        <p:tgtEl>
                                          <p:spTgt spid="17"/>
                                        </p:tgtEl>
                                        <p:attrNameLst>
                                          <p:attrName>style.visibility</p:attrName>
                                        </p:attrNameLst>
                                      </p:cBhvr>
                                      <p:to>
                                        <p:strVal val="hidden"/>
                                      </p:to>
                                    </p:set>
                                  </p:childTnLst>
                                </p:cTn>
                              </p:par>
                              <p:par>
                                <p:cTn id="141" presetID="10" presetClass="exit" presetSubtype="0" fill="hold" nodeType="withEffect">
                                  <p:stCondLst>
                                    <p:cond delay="26000"/>
                                  </p:stCondLst>
                                  <p:childTnLst>
                                    <p:animEffect transition="out" filter="fade">
                                      <p:cBhvr>
                                        <p:cTn id="142" dur="1000"/>
                                        <p:tgtEl>
                                          <p:spTgt spid="19"/>
                                        </p:tgtEl>
                                      </p:cBhvr>
                                    </p:animEffect>
                                    <p:set>
                                      <p:cBhvr>
                                        <p:cTn id="143" dur="1" fill="hold">
                                          <p:stCondLst>
                                            <p:cond delay="999"/>
                                          </p:stCondLst>
                                        </p:cTn>
                                        <p:tgtEl>
                                          <p:spTgt spid="19"/>
                                        </p:tgtEl>
                                        <p:attrNameLst>
                                          <p:attrName>style.visibility</p:attrName>
                                        </p:attrNameLst>
                                      </p:cBhvr>
                                      <p:to>
                                        <p:strVal val="hidden"/>
                                      </p:to>
                                    </p:set>
                                  </p:childTnLst>
                                </p:cTn>
                              </p:par>
                              <p:par>
                                <p:cTn id="144" presetID="10" presetClass="exit" presetSubtype="0" fill="hold" nodeType="withEffect">
                                  <p:stCondLst>
                                    <p:cond delay="26000"/>
                                  </p:stCondLst>
                                  <p:childTnLst>
                                    <p:animEffect transition="out" filter="fade">
                                      <p:cBhvr>
                                        <p:cTn id="145" dur="1000"/>
                                        <p:tgtEl>
                                          <p:spTgt spid="20"/>
                                        </p:tgtEl>
                                      </p:cBhvr>
                                    </p:animEffect>
                                    <p:set>
                                      <p:cBhvr>
                                        <p:cTn id="146" dur="1" fill="hold">
                                          <p:stCondLst>
                                            <p:cond delay="999"/>
                                          </p:stCondLst>
                                        </p:cTn>
                                        <p:tgtEl>
                                          <p:spTgt spid="20"/>
                                        </p:tgtEl>
                                        <p:attrNameLst>
                                          <p:attrName>style.visibility</p:attrName>
                                        </p:attrNameLst>
                                      </p:cBhvr>
                                      <p:to>
                                        <p:strVal val="hidden"/>
                                      </p:to>
                                    </p:set>
                                  </p:childTnLst>
                                </p:cTn>
                              </p:par>
                              <p:par>
                                <p:cTn id="147" presetID="10" presetClass="entr" presetSubtype="0" fill="hold" grpId="0" nodeType="withEffect">
                                  <p:stCondLst>
                                    <p:cond delay="26500"/>
                                  </p:stCondLst>
                                  <p:childTnLst>
                                    <p:set>
                                      <p:cBhvr>
                                        <p:cTn id="148" dur="1" fill="hold">
                                          <p:stCondLst>
                                            <p:cond delay="0"/>
                                          </p:stCondLst>
                                        </p:cTn>
                                        <p:tgtEl>
                                          <p:spTgt spid="24"/>
                                        </p:tgtEl>
                                        <p:attrNameLst>
                                          <p:attrName>style.visibility</p:attrName>
                                        </p:attrNameLst>
                                      </p:cBhvr>
                                      <p:to>
                                        <p:strVal val="visible"/>
                                      </p:to>
                                    </p:set>
                                    <p:animEffect transition="in" filter="fade">
                                      <p:cBhvr>
                                        <p:cTn id="149" dur="1500"/>
                                        <p:tgtEl>
                                          <p:spTgt spid="24"/>
                                        </p:tgtEl>
                                      </p:cBhvr>
                                    </p:animEffect>
                                  </p:childTnLst>
                                </p:cTn>
                              </p:par>
                              <p:par>
                                <p:cTn id="150" presetID="10" presetClass="entr" presetSubtype="0" fill="hold" grpId="0" nodeType="withEffect">
                                  <p:stCondLst>
                                    <p:cond delay="26500"/>
                                  </p:stCondLst>
                                  <p:childTnLst>
                                    <p:set>
                                      <p:cBhvr>
                                        <p:cTn id="151" dur="1" fill="hold">
                                          <p:stCondLst>
                                            <p:cond delay="0"/>
                                          </p:stCondLst>
                                        </p:cTn>
                                        <p:tgtEl>
                                          <p:spTgt spid="27"/>
                                        </p:tgtEl>
                                        <p:attrNameLst>
                                          <p:attrName>style.visibility</p:attrName>
                                        </p:attrNameLst>
                                      </p:cBhvr>
                                      <p:to>
                                        <p:strVal val="visible"/>
                                      </p:to>
                                    </p:set>
                                    <p:animEffect transition="in" filter="fade">
                                      <p:cBhvr>
                                        <p:cTn id="152" dur="1500"/>
                                        <p:tgtEl>
                                          <p:spTgt spid="27"/>
                                        </p:tgtEl>
                                      </p:cBhvr>
                                    </p:animEffect>
                                  </p:childTnLst>
                                </p:cTn>
                              </p:par>
                              <p:par>
                                <p:cTn id="153" presetID="8" presetClass="emph" presetSubtype="0" accel="33333" fill="hold" nodeType="withEffect">
                                  <p:stCondLst>
                                    <p:cond delay="32000"/>
                                  </p:stCondLst>
                                  <p:childTnLst>
                                    <p:animRot by="-5400000">
                                      <p:cBhvr>
                                        <p:cTn id="154" dur="4000" fill="hold"/>
                                        <p:tgtEl>
                                          <p:spTgt spid="22"/>
                                        </p:tgtEl>
                                        <p:attrNameLst>
                                          <p:attrName>r</p:attrName>
                                        </p:attrNameLst>
                                      </p:cBhvr>
                                    </p:animRot>
                                  </p:childTnLst>
                                </p:cTn>
                              </p:par>
                              <p:par>
                                <p:cTn id="155" presetID="42" presetClass="path" presetSubtype="0" accel="50000" decel="50000" fill="hold" nodeType="withEffect">
                                  <p:stCondLst>
                                    <p:cond delay="32000"/>
                                  </p:stCondLst>
                                  <p:childTnLst>
                                    <p:animMotion origin="layout" path="M -2.5E-6 -7.40741E-7 L -0.55802 -7.40741E-7 " pathEditMode="relative" rAng="0" ptsTypes="AA">
                                      <p:cBhvr>
                                        <p:cTn id="156" dur="3000" fill="hold"/>
                                        <p:tgtEl>
                                          <p:spTgt spid="22"/>
                                        </p:tgtEl>
                                        <p:attrNameLst>
                                          <p:attrName>ppt_x</p:attrName>
                                          <p:attrName>ppt_y</p:attrName>
                                        </p:attrNameLst>
                                      </p:cBhvr>
                                      <p:rCtr x="-27896" y="0"/>
                                    </p:animMotion>
                                  </p:childTnLst>
                                </p:cTn>
                              </p:par>
                              <p:par>
                                <p:cTn id="157" presetID="8" presetClass="emph" presetSubtype="0" accel="33333" fill="hold" nodeType="withEffect">
                                  <p:stCondLst>
                                    <p:cond delay="32000"/>
                                  </p:stCondLst>
                                  <p:childTnLst>
                                    <p:animRot by="-5400000">
                                      <p:cBhvr>
                                        <p:cTn id="158" dur="4000" fill="hold"/>
                                        <p:tgtEl>
                                          <p:spTgt spid="23"/>
                                        </p:tgtEl>
                                        <p:attrNameLst>
                                          <p:attrName>r</p:attrName>
                                        </p:attrNameLst>
                                      </p:cBhvr>
                                    </p:animRot>
                                  </p:childTnLst>
                                </p:cTn>
                              </p:par>
                              <p:par>
                                <p:cTn id="159" presetID="42" presetClass="path" presetSubtype="0" accel="50000" decel="50000" fill="hold" nodeType="withEffect">
                                  <p:stCondLst>
                                    <p:cond delay="32000"/>
                                  </p:stCondLst>
                                  <p:childTnLst>
                                    <p:animMotion origin="layout" path="M 4.16667E-7 -2.96296E-6 L -0.55807 -2.96296E-6 " pathEditMode="relative" rAng="0" ptsTypes="AA">
                                      <p:cBhvr>
                                        <p:cTn id="160" dur="3000" fill="hold"/>
                                        <p:tgtEl>
                                          <p:spTgt spid="23"/>
                                        </p:tgtEl>
                                        <p:attrNameLst>
                                          <p:attrName>ppt_x</p:attrName>
                                          <p:attrName>ppt_y</p:attrName>
                                        </p:attrNameLst>
                                      </p:cBhvr>
                                      <p:rCtr x="-27904" y="0"/>
                                    </p:animMotion>
                                  </p:childTnLst>
                                </p:cTn>
                              </p:par>
                              <p:par>
                                <p:cTn id="161" presetID="8" presetClass="emph" presetSubtype="0" accel="33333" fill="hold" nodeType="withEffect">
                                  <p:stCondLst>
                                    <p:cond delay="32000"/>
                                  </p:stCondLst>
                                  <p:childTnLst>
                                    <p:animRot by="5400000">
                                      <p:cBhvr>
                                        <p:cTn id="162" dur="4000" fill="hold"/>
                                        <p:tgtEl>
                                          <p:spTgt spid="25"/>
                                        </p:tgtEl>
                                        <p:attrNameLst>
                                          <p:attrName>r</p:attrName>
                                        </p:attrNameLst>
                                      </p:cBhvr>
                                    </p:animRot>
                                  </p:childTnLst>
                                </p:cTn>
                              </p:par>
                              <p:par>
                                <p:cTn id="163" presetID="42" presetClass="path" presetSubtype="0" accel="50000" decel="50000" fill="hold" nodeType="withEffect">
                                  <p:stCondLst>
                                    <p:cond delay="32000"/>
                                  </p:stCondLst>
                                  <p:childTnLst>
                                    <p:animMotion origin="layout" path="M 1.11022E-16 0 L 0.57448 0 " pathEditMode="relative" rAng="0" ptsTypes="AA">
                                      <p:cBhvr>
                                        <p:cTn id="164" dur="3000" fill="hold"/>
                                        <p:tgtEl>
                                          <p:spTgt spid="25"/>
                                        </p:tgtEl>
                                        <p:attrNameLst>
                                          <p:attrName>ppt_x</p:attrName>
                                          <p:attrName>ppt_y</p:attrName>
                                        </p:attrNameLst>
                                      </p:cBhvr>
                                      <p:rCtr x="28724" y="0"/>
                                    </p:animMotion>
                                  </p:childTnLst>
                                </p:cTn>
                              </p:par>
                              <p:par>
                                <p:cTn id="165" presetID="8" presetClass="emph" presetSubtype="0" accel="33333" fill="hold" nodeType="withEffect">
                                  <p:stCondLst>
                                    <p:cond delay="32000"/>
                                  </p:stCondLst>
                                  <p:childTnLst>
                                    <p:animRot by="5400000">
                                      <p:cBhvr>
                                        <p:cTn id="166" dur="4000" fill="hold"/>
                                        <p:tgtEl>
                                          <p:spTgt spid="26"/>
                                        </p:tgtEl>
                                        <p:attrNameLst>
                                          <p:attrName>r</p:attrName>
                                        </p:attrNameLst>
                                      </p:cBhvr>
                                    </p:animRot>
                                  </p:childTnLst>
                                </p:cTn>
                              </p:par>
                              <p:par>
                                <p:cTn id="167" presetID="42" presetClass="path" presetSubtype="0" accel="50000" decel="50000" fill="hold" nodeType="withEffect">
                                  <p:stCondLst>
                                    <p:cond delay="32000"/>
                                  </p:stCondLst>
                                  <p:childTnLst>
                                    <p:animMotion origin="layout" path="M -2.08333E-7 3.7037E-7 L 0.57448 3.7037E-7 " pathEditMode="relative" rAng="0" ptsTypes="AA">
                                      <p:cBhvr>
                                        <p:cTn id="168" dur="3000" fill="hold"/>
                                        <p:tgtEl>
                                          <p:spTgt spid="26"/>
                                        </p:tgtEl>
                                        <p:attrNameLst>
                                          <p:attrName>ppt_x</p:attrName>
                                          <p:attrName>ppt_y</p:attrName>
                                        </p:attrNameLst>
                                      </p:cBhvr>
                                      <p:rCtr x="28724" y="0"/>
                                    </p:animMotion>
                                  </p:childTnLst>
                                </p:cTn>
                              </p:par>
                              <p:par>
                                <p:cTn id="169" presetID="10" presetClass="exit" presetSubtype="0" fill="hold" grpId="1" nodeType="withEffect">
                                  <p:stCondLst>
                                    <p:cond delay="32000"/>
                                  </p:stCondLst>
                                  <p:childTnLst>
                                    <p:animEffect transition="out" filter="fade">
                                      <p:cBhvr>
                                        <p:cTn id="170" dur="1000"/>
                                        <p:tgtEl>
                                          <p:spTgt spid="24"/>
                                        </p:tgtEl>
                                      </p:cBhvr>
                                    </p:animEffect>
                                    <p:set>
                                      <p:cBhvr>
                                        <p:cTn id="171" dur="1" fill="hold">
                                          <p:stCondLst>
                                            <p:cond delay="999"/>
                                          </p:stCondLst>
                                        </p:cTn>
                                        <p:tgtEl>
                                          <p:spTgt spid="24"/>
                                        </p:tgtEl>
                                        <p:attrNameLst>
                                          <p:attrName>style.visibility</p:attrName>
                                        </p:attrNameLst>
                                      </p:cBhvr>
                                      <p:to>
                                        <p:strVal val="hidden"/>
                                      </p:to>
                                    </p:set>
                                  </p:childTnLst>
                                </p:cTn>
                              </p:par>
                              <p:par>
                                <p:cTn id="172" presetID="10" presetClass="exit" presetSubtype="0" fill="hold" grpId="1" nodeType="withEffect">
                                  <p:stCondLst>
                                    <p:cond delay="32000"/>
                                  </p:stCondLst>
                                  <p:childTnLst>
                                    <p:animEffect transition="out" filter="fade">
                                      <p:cBhvr>
                                        <p:cTn id="173" dur="1000"/>
                                        <p:tgtEl>
                                          <p:spTgt spid="27"/>
                                        </p:tgtEl>
                                      </p:cBhvr>
                                    </p:animEffect>
                                    <p:set>
                                      <p:cBhvr>
                                        <p:cTn id="174" dur="1" fill="hold">
                                          <p:stCondLst>
                                            <p:cond delay="999"/>
                                          </p:stCondLst>
                                        </p:cTn>
                                        <p:tgtEl>
                                          <p:spTgt spid="27"/>
                                        </p:tgtEl>
                                        <p:attrNameLst>
                                          <p:attrName>style.visibility</p:attrName>
                                        </p:attrNameLst>
                                      </p:cBhvr>
                                      <p:to>
                                        <p:strVal val="hidden"/>
                                      </p:to>
                                    </p:set>
                                  </p:childTnLst>
                                </p:cTn>
                              </p:par>
                              <p:par>
                                <p:cTn id="175" presetID="16" presetClass="entr" presetSubtype="37" fill="hold" nodeType="withEffect">
                                  <p:stCondLst>
                                    <p:cond delay="32500"/>
                                  </p:stCondLst>
                                  <p:childTnLst>
                                    <p:set>
                                      <p:cBhvr>
                                        <p:cTn id="176" dur="1" fill="hold">
                                          <p:stCondLst>
                                            <p:cond delay="0"/>
                                          </p:stCondLst>
                                        </p:cTn>
                                        <p:tgtEl>
                                          <p:spTgt spid="28"/>
                                        </p:tgtEl>
                                        <p:attrNameLst>
                                          <p:attrName>style.visibility</p:attrName>
                                        </p:attrNameLst>
                                      </p:cBhvr>
                                      <p:to>
                                        <p:strVal val="visible"/>
                                      </p:to>
                                    </p:set>
                                    <p:animEffect transition="in" filter="barn(outVertical)">
                                      <p:cBhvr>
                                        <p:cTn id="177" dur="2000"/>
                                        <p:tgtEl>
                                          <p:spTgt spid="28"/>
                                        </p:tgtEl>
                                      </p:cBhvr>
                                    </p:animEffect>
                                  </p:childTnLst>
                                </p:cTn>
                              </p:par>
                              <p:par>
                                <p:cTn id="178" presetID="16" presetClass="entr" presetSubtype="37" fill="hold" nodeType="withEffect">
                                  <p:stCondLst>
                                    <p:cond delay="32500"/>
                                  </p:stCondLst>
                                  <p:childTnLst>
                                    <p:set>
                                      <p:cBhvr>
                                        <p:cTn id="179" dur="1" fill="hold">
                                          <p:stCondLst>
                                            <p:cond delay="0"/>
                                          </p:stCondLst>
                                        </p:cTn>
                                        <p:tgtEl>
                                          <p:spTgt spid="29"/>
                                        </p:tgtEl>
                                        <p:attrNameLst>
                                          <p:attrName>style.visibility</p:attrName>
                                        </p:attrNameLst>
                                      </p:cBhvr>
                                      <p:to>
                                        <p:strVal val="visible"/>
                                      </p:to>
                                    </p:set>
                                    <p:animEffect transition="in" filter="barn(outVertical)">
                                      <p:cBhvr>
                                        <p:cTn id="180" dur="2000"/>
                                        <p:tgtEl>
                                          <p:spTgt spid="29"/>
                                        </p:tgtEl>
                                      </p:cBhvr>
                                    </p:animEffect>
                                  </p:childTnLst>
                                </p:cTn>
                              </p:par>
                              <p:par>
                                <p:cTn id="181" presetID="10" presetClass="entr" presetSubtype="0" fill="hold" grpId="0" nodeType="withEffect">
                                  <p:stCondLst>
                                    <p:cond delay="33500"/>
                                  </p:stCondLst>
                                  <p:childTnLst>
                                    <p:set>
                                      <p:cBhvr>
                                        <p:cTn id="182" dur="1" fill="hold">
                                          <p:stCondLst>
                                            <p:cond delay="0"/>
                                          </p:stCondLst>
                                        </p:cTn>
                                        <p:tgtEl>
                                          <p:spTgt spid="30"/>
                                        </p:tgtEl>
                                        <p:attrNameLst>
                                          <p:attrName>style.visibility</p:attrName>
                                        </p:attrNameLst>
                                      </p:cBhvr>
                                      <p:to>
                                        <p:strVal val="visible"/>
                                      </p:to>
                                    </p:set>
                                    <p:animEffect transition="in" filter="fade">
                                      <p:cBhvr>
                                        <p:cTn id="183" dur="1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7" grpId="0" animBg="1"/>
      <p:bldP spid="7" grpId="1" animBg="1"/>
      <p:bldP spid="12" grpId="0" animBg="1"/>
      <p:bldP spid="12" grpId="1" animBg="1"/>
      <p:bldP spid="15" grpId="0" animBg="1"/>
      <p:bldP spid="15" grpId="1" animBg="1"/>
      <p:bldP spid="18" grpId="0" animBg="1"/>
      <p:bldP spid="18" grpId="1" animBg="1"/>
      <p:bldP spid="21" grpId="0" animBg="1"/>
      <p:bldP spid="21" grpId="1" animBg="1"/>
      <p:bldP spid="24" grpId="0" animBg="1"/>
      <p:bldP spid="24" grpId="1" animBg="1"/>
      <p:bldP spid="27" grpId="0" animBg="1"/>
      <p:bldP spid="27" grpId="1" animBg="1"/>
      <p:bldP spid="3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D69ED01-638C-5772-4F5E-04C0B42662CE}"/>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991315AB-1EA8-9891-2623-11C023819D3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B728CF5E-4EA0-474E-9F1A-F7CADA88C2E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7007237A-EDA9-7913-1974-A154E4BBA10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3C257AC-925A-A5A0-657F-9B6467CFF61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1A9B6EA1-D79F-46ED-AC7E-8CB284D192D9}"/>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418416198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E3A67B6-BC84-8484-ECDC-8CF87DA7A60B}"/>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4E82A16A-F1AD-D254-62D6-AC38664A9E4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4D5F65C6-B80A-DBF0-2966-5F7F7823955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B9969763-BA6A-5427-095C-E9EB52973BD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B4CD345-B12C-B10B-E4FC-18B20B787D2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12C039BE-1937-BC51-1D21-4ADE28C955D9}"/>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135729915"/>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29CD7CB-3BDD-013D-80CC-36FECB75021A}"/>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E3A256BB-0CDC-DA7F-E35E-255AD03C766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CF1D05CA-4C0A-97EA-7765-C14B3E52642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E6691FE3-776B-31BE-AD22-6EAEE7B1976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755179F3-EFA9-E56A-2710-41655EC598A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350CD501-FC10-6035-73E2-9EC11992514F}"/>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66411272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494B930-024E-43CB-E7C2-09599B659E93}"/>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DE287BC6-BA72-BE1D-A8C0-14D3F8EFC29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C387B26F-6B65-4398-B859-93CED979A79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67289C41-547C-EDD7-6C8D-50053512A8A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879870C8-DF23-1939-CB80-1AE5AF7FE9B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C3F843B9-8F78-8820-D4A0-06340FFF09D8}"/>
              </a:ext>
            </a:extLst>
          </p:cNvPr>
          <p:cNvSpPr/>
          <p:nvPr/>
        </p:nvSpPr>
        <p:spPr>
          <a:xfrm>
            <a:off x="5276428" y="6289286"/>
            <a:ext cx="1639135"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Ahmad El-Kays</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06391105"/>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AB5B259-7B5A-8384-A644-E85B84E0F996}"/>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8AD7EA0F-B405-21B6-05AC-88A016CBE0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4E109A8D-D2CB-26C2-CBD5-5988474D177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3EA81790-774A-0342-FFE2-1BE610210E5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A7A5AFF1-0303-CC8B-F924-5A8105D8F81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8C515ABC-0D0E-768E-2EEE-6CAD264FBB4D}"/>
              </a:ext>
            </a:extLst>
          </p:cNvPr>
          <p:cNvSpPr/>
          <p:nvPr/>
        </p:nvSpPr>
        <p:spPr>
          <a:xfrm>
            <a:off x="5276428" y="6289286"/>
            <a:ext cx="1639135"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Ahmad El-Kays</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10359969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725B874-415A-D5C3-A992-27B982C82043}"/>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96EAC63B-74A9-1DD6-3751-D5B4F74E59E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F1D30E9B-6ED0-5A1B-6496-FD22C08C861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091AFA32-5867-7718-68A7-31CC0D292B0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2CB45AA-346C-3960-5220-A8F8373DC36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D2A589D1-8BFD-AE9C-C1E6-637C58DCF03D}"/>
              </a:ext>
            </a:extLst>
          </p:cNvPr>
          <p:cNvSpPr/>
          <p:nvPr/>
        </p:nvSpPr>
        <p:spPr>
          <a:xfrm>
            <a:off x="5329212" y="6289286"/>
            <a:ext cx="1533566"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Sergei Gussev</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60448391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0FBAD4D-78C0-5623-18E0-1C4F6CB33586}"/>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9D41C5B3-4D30-F97A-AA41-2582924C14A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33AA10AA-6BA4-505D-901F-E150E91C8CE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AE320A72-19F6-1E03-9922-28E645EA63C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463993C-A6D4-3B92-2A88-759DCCA35C3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6F29B943-D61A-AFCF-EE98-BCA723AA308A}"/>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09406473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C8AC510-7638-A36D-0636-20563D785BD8}"/>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C02DA66B-368E-E4C1-7852-2D1B81A5642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A80AD5C4-12D5-D099-8D97-D0868C1E505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A40C4E21-18ED-913E-FC39-E4976C68EFA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73E5A9C-4AAF-CCEF-9DFF-B2001B57D54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61A34B7D-B559-E284-6C2E-D0A3EFB7B58D}"/>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323257835"/>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86FE480-B4E9-B212-96A2-C6B2E47C59D0}"/>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E490F616-D019-9CC5-808D-1D2F8A6322B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21F3753A-A5D6-3A67-C6CF-AD979D0CEF5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C27C5D65-AF5F-DF89-073D-ED4922C6F4B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59DDDC9A-CA99-F881-BC4D-833EECC5236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A696ABB3-47D2-C089-D330-7E411DC1F94B}"/>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4019265534"/>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3FABB10-0712-6C16-D8C6-21526A2366DF}"/>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BFE821EE-6598-FBB7-5106-5FA7075742C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F49380EB-2AB2-160A-80D4-31EAE0637DD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91FA9D0F-6830-7B3D-67B7-078E0CC18B3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5EFA08EB-3ED1-BBDC-176A-CA730ABD7AA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A0AC01AE-0CAF-898A-8C4F-926BFB8E3C0A}"/>
              </a:ext>
            </a:extLst>
          </p:cNvPr>
          <p:cNvSpPr/>
          <p:nvPr/>
        </p:nvSpPr>
        <p:spPr>
          <a:xfrm>
            <a:off x="5329212" y="6289286"/>
            <a:ext cx="1533566"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Sergei Gussev</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089697894"/>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C2E9C85-DC9D-BDCC-14AA-0AAF819CA831}"/>
            </a:ext>
          </a:extLst>
        </p:cNvPr>
        <p:cNvGrpSpPr/>
        <p:nvPr/>
      </p:nvGrpSpPr>
      <p:grpSpPr>
        <a:xfrm>
          <a:off x="0" y="0"/>
          <a:ext cx="0" cy="0"/>
          <a:chOff x="0" y="0"/>
          <a:chExt cx="0" cy="0"/>
        </a:xfrm>
      </p:grpSpPr>
      <p:pic>
        <p:nvPicPr>
          <p:cNvPr id="9" name="Foto 0">
            <a:extLst>
              <a:ext uri="{FF2B5EF4-FFF2-40B4-BE49-F238E27FC236}">
                <a16:creationId xmlns:a16="http://schemas.microsoft.com/office/drawing/2014/main" id="{1552AA37-0830-6661-A375-F5E3C57F51A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Rám 0">
            <a:extLst>
              <a:ext uri="{FF2B5EF4-FFF2-40B4-BE49-F238E27FC236}">
                <a16:creationId xmlns:a16="http://schemas.microsoft.com/office/drawing/2014/main" id="{59804526-ECA7-6106-42E0-8A94B913B1D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9" cy="6857994"/>
          </a:xfrm>
          <a:prstGeom prst="rect">
            <a:avLst/>
          </a:prstGeom>
        </p:spPr>
      </p:pic>
      <p:pic>
        <p:nvPicPr>
          <p:cNvPr id="5" name="Foto A">
            <a:extLst>
              <a:ext uri="{FF2B5EF4-FFF2-40B4-BE49-F238E27FC236}">
                <a16:creationId xmlns:a16="http://schemas.microsoft.com/office/drawing/2014/main" id="{E7ACDFE2-2AAA-8831-BB1B-56F2AE0C6E5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5943592" cy="6857990"/>
          </a:xfrm>
          <a:prstGeom prst="rect">
            <a:avLst/>
          </a:prstGeom>
        </p:spPr>
      </p:pic>
      <p:pic>
        <p:nvPicPr>
          <p:cNvPr id="3" name="Rám A">
            <a:extLst>
              <a:ext uri="{FF2B5EF4-FFF2-40B4-BE49-F238E27FC236}">
                <a16:creationId xmlns:a16="http://schemas.microsoft.com/office/drawing/2014/main" id="{BEE6631E-0146-0665-90F6-7885DD0CE81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5943595" cy="6857994"/>
          </a:xfrm>
          <a:prstGeom prst="rect">
            <a:avLst/>
          </a:prstGeom>
        </p:spPr>
      </p:pic>
      <p:sp>
        <p:nvSpPr>
          <p:cNvPr id="4" name="Autor A">
            <a:extLst>
              <a:ext uri="{FF2B5EF4-FFF2-40B4-BE49-F238E27FC236}">
                <a16:creationId xmlns:a16="http://schemas.microsoft.com/office/drawing/2014/main" id="{99BB3462-D606-59BC-6348-08011B851BD3}"/>
              </a:ext>
            </a:extLst>
          </p:cNvPr>
          <p:cNvSpPr/>
          <p:nvPr/>
        </p:nvSpPr>
        <p:spPr>
          <a:xfrm>
            <a:off x="2226946" y="6289286"/>
            <a:ext cx="1489704"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2" name="Foto B">
            <a:extLst>
              <a:ext uri="{FF2B5EF4-FFF2-40B4-BE49-F238E27FC236}">
                <a16:creationId xmlns:a16="http://schemas.microsoft.com/office/drawing/2014/main" id="{4F8A5605-6738-FD7A-FA8E-63E44CFDF4EE}"/>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248408" y="6"/>
            <a:ext cx="5943592" cy="6857990"/>
          </a:xfrm>
          <a:prstGeom prst="rect">
            <a:avLst/>
          </a:prstGeom>
        </p:spPr>
      </p:pic>
      <p:pic>
        <p:nvPicPr>
          <p:cNvPr id="6" name="Rám B">
            <a:extLst>
              <a:ext uri="{FF2B5EF4-FFF2-40B4-BE49-F238E27FC236}">
                <a16:creationId xmlns:a16="http://schemas.microsoft.com/office/drawing/2014/main" id="{DEF34BD6-895C-5795-D97D-8B2AFDA7158B}"/>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8406" y="6"/>
            <a:ext cx="5943595" cy="6857994"/>
          </a:xfrm>
          <a:prstGeom prst="rect">
            <a:avLst/>
          </a:prstGeom>
        </p:spPr>
      </p:pic>
      <p:sp>
        <p:nvSpPr>
          <p:cNvPr id="7" name="Autor B">
            <a:extLst>
              <a:ext uri="{FF2B5EF4-FFF2-40B4-BE49-F238E27FC236}">
                <a16:creationId xmlns:a16="http://schemas.microsoft.com/office/drawing/2014/main" id="{8CF57AC7-3D60-F2E5-350C-5F8A9CFC0063}"/>
              </a:ext>
            </a:extLst>
          </p:cNvPr>
          <p:cNvSpPr/>
          <p:nvPr/>
        </p:nvSpPr>
        <p:spPr>
          <a:xfrm>
            <a:off x="8453421" y="6289292"/>
            <a:ext cx="1533566"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Sergei Gussev</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10" name="Foto C">
            <a:extLst>
              <a:ext uri="{FF2B5EF4-FFF2-40B4-BE49-F238E27FC236}">
                <a16:creationId xmlns:a16="http://schemas.microsoft.com/office/drawing/2014/main" id="{A9D39061-CD22-E031-0EB0-B66FA524266A}"/>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0" y="0"/>
            <a:ext cx="5943592" cy="6857990"/>
          </a:xfrm>
          <a:prstGeom prst="rect">
            <a:avLst/>
          </a:prstGeom>
        </p:spPr>
      </p:pic>
      <p:pic>
        <p:nvPicPr>
          <p:cNvPr id="11" name="Rám C">
            <a:extLst>
              <a:ext uri="{FF2B5EF4-FFF2-40B4-BE49-F238E27FC236}">
                <a16:creationId xmlns:a16="http://schemas.microsoft.com/office/drawing/2014/main" id="{30E2F71D-CF33-C67D-970B-623776D4F482}"/>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5943595" cy="6857994"/>
          </a:xfrm>
          <a:prstGeom prst="rect">
            <a:avLst/>
          </a:prstGeom>
        </p:spPr>
      </p:pic>
      <p:sp>
        <p:nvSpPr>
          <p:cNvPr id="12" name="Autor C">
            <a:extLst>
              <a:ext uri="{FF2B5EF4-FFF2-40B4-BE49-F238E27FC236}">
                <a16:creationId xmlns:a16="http://schemas.microsoft.com/office/drawing/2014/main" id="{A6E3999E-F865-A684-D45B-D0FEC9C7F81C}"/>
              </a:ext>
            </a:extLst>
          </p:cNvPr>
          <p:cNvSpPr/>
          <p:nvPr/>
        </p:nvSpPr>
        <p:spPr>
          <a:xfrm>
            <a:off x="2226946" y="6289286"/>
            <a:ext cx="1489704"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13" name="Foto D">
            <a:extLst>
              <a:ext uri="{FF2B5EF4-FFF2-40B4-BE49-F238E27FC236}">
                <a16:creationId xmlns:a16="http://schemas.microsoft.com/office/drawing/2014/main" id="{1266AECF-0F9B-025C-0C6E-C365FA59F53C}"/>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6248408" y="6"/>
            <a:ext cx="5943592" cy="6857990"/>
          </a:xfrm>
          <a:prstGeom prst="rect">
            <a:avLst/>
          </a:prstGeom>
        </p:spPr>
      </p:pic>
      <p:pic>
        <p:nvPicPr>
          <p:cNvPr id="14" name="Rám D">
            <a:extLst>
              <a:ext uri="{FF2B5EF4-FFF2-40B4-BE49-F238E27FC236}">
                <a16:creationId xmlns:a16="http://schemas.microsoft.com/office/drawing/2014/main" id="{21D85C1B-F6E4-4007-0FB3-37D9BC42E30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8406" y="6"/>
            <a:ext cx="5943595" cy="6857994"/>
          </a:xfrm>
          <a:prstGeom prst="rect">
            <a:avLst/>
          </a:prstGeom>
        </p:spPr>
      </p:pic>
      <p:sp>
        <p:nvSpPr>
          <p:cNvPr id="15" name="Autor D">
            <a:extLst>
              <a:ext uri="{FF2B5EF4-FFF2-40B4-BE49-F238E27FC236}">
                <a16:creationId xmlns:a16="http://schemas.microsoft.com/office/drawing/2014/main" id="{E8428E03-6A14-D93A-DA6B-28F0CD7EA1C4}"/>
              </a:ext>
            </a:extLst>
          </p:cNvPr>
          <p:cNvSpPr/>
          <p:nvPr/>
        </p:nvSpPr>
        <p:spPr>
          <a:xfrm>
            <a:off x="8475352" y="6289292"/>
            <a:ext cx="1489704"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16" name="Foto 4">
            <a:extLst>
              <a:ext uri="{FF2B5EF4-FFF2-40B4-BE49-F238E27FC236}">
                <a16:creationId xmlns:a16="http://schemas.microsoft.com/office/drawing/2014/main" id="{881D9414-AAD6-02DD-327C-0CB4139CBD65}"/>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17" name="Rám 4">
            <a:extLst>
              <a:ext uri="{FF2B5EF4-FFF2-40B4-BE49-F238E27FC236}">
                <a16:creationId xmlns:a16="http://schemas.microsoft.com/office/drawing/2014/main" id="{73770DAA-AEA5-3D47-1D8F-621A42967B9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18" name="Autor 4">
            <a:extLst>
              <a:ext uri="{FF2B5EF4-FFF2-40B4-BE49-F238E27FC236}">
                <a16:creationId xmlns:a16="http://schemas.microsoft.com/office/drawing/2014/main" id="{7F724315-4B6A-8DFF-455F-34D7C36A807D}"/>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75218522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0-#ppt_w/2"/>
                                          </p:val>
                                        </p:tav>
                                        <p:tav tm="100000">
                                          <p:val>
                                            <p:strVal val="#ppt_x"/>
                                          </p:val>
                                        </p:tav>
                                      </p:tavLst>
                                    </p:anim>
                                    <p:anim calcmode="lin" valueType="num">
                                      <p:cBhvr additive="base">
                                        <p:cTn id="8" dur="2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2000" fill="hold"/>
                                        <p:tgtEl>
                                          <p:spTgt spid="2"/>
                                        </p:tgtEl>
                                        <p:attrNameLst>
                                          <p:attrName>ppt_x</p:attrName>
                                        </p:attrNameLst>
                                      </p:cBhvr>
                                      <p:tavLst>
                                        <p:tav tm="0">
                                          <p:val>
                                            <p:strVal val="1+#ppt_w/2"/>
                                          </p:val>
                                        </p:tav>
                                        <p:tav tm="100000">
                                          <p:val>
                                            <p:strVal val="#ppt_x"/>
                                          </p:val>
                                        </p:tav>
                                      </p:tavLst>
                                    </p:anim>
                                    <p:anim calcmode="lin" valueType="num">
                                      <p:cBhvr additive="base">
                                        <p:cTn id="16" dur="2000" fill="hold"/>
                                        <p:tgtEl>
                                          <p:spTgt spid="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2000" fill="hold"/>
                                        <p:tgtEl>
                                          <p:spTgt spid="6"/>
                                        </p:tgtEl>
                                        <p:attrNameLst>
                                          <p:attrName>ppt_x</p:attrName>
                                        </p:attrNameLst>
                                      </p:cBhvr>
                                      <p:tavLst>
                                        <p:tav tm="0">
                                          <p:val>
                                            <p:strVal val="1+#ppt_w/2"/>
                                          </p:val>
                                        </p:tav>
                                        <p:tav tm="100000">
                                          <p:val>
                                            <p:strVal val="#ppt_x"/>
                                          </p:val>
                                        </p:tav>
                                      </p:tavLst>
                                    </p:anim>
                                    <p:anim calcmode="lin" valueType="num">
                                      <p:cBhvr additive="base">
                                        <p:cTn id="20" dur="2000" fill="hold"/>
                                        <p:tgtEl>
                                          <p:spTgt spid="6"/>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9"/>
                                        </p:tgtEl>
                                      </p:cBhvr>
                                    </p:animEffect>
                                    <p:set>
                                      <p:cBhvr>
                                        <p:cTn id="23" dur="1" fill="hold">
                                          <p:stCondLst>
                                            <p:cond delay="1999"/>
                                          </p:stCondLst>
                                        </p:cTn>
                                        <p:tgtEl>
                                          <p:spTgt spid="9"/>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8"/>
                                        </p:tgtEl>
                                      </p:cBhvr>
                                    </p:animEffect>
                                    <p:set>
                                      <p:cBhvr>
                                        <p:cTn id="26" dur="1" fill="hold">
                                          <p:stCondLst>
                                            <p:cond delay="1999"/>
                                          </p:stCondLst>
                                        </p:cTn>
                                        <p:tgtEl>
                                          <p:spTgt spid="8"/>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1500"/>
                                        <p:tgtEl>
                                          <p:spTgt spid="4"/>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500"/>
                                        <p:tgtEl>
                                          <p:spTgt spid="7"/>
                                        </p:tgtEl>
                                      </p:cBhvr>
                                    </p:animEffect>
                                  </p:childTnLst>
                                </p:cTn>
                              </p:par>
                              <p:par>
                                <p:cTn id="33" presetID="10" presetClass="exit" presetSubtype="0" fill="hold" grpId="1" nodeType="withEffect">
                                  <p:stCondLst>
                                    <p:cond delay="8500"/>
                                  </p:stCondLst>
                                  <p:childTnLst>
                                    <p:animEffect transition="out" filter="fade">
                                      <p:cBhvr>
                                        <p:cTn id="34" dur="1000"/>
                                        <p:tgtEl>
                                          <p:spTgt spid="4"/>
                                        </p:tgtEl>
                                      </p:cBhvr>
                                    </p:animEffect>
                                    <p:set>
                                      <p:cBhvr>
                                        <p:cTn id="35" dur="1" fill="hold">
                                          <p:stCondLst>
                                            <p:cond delay="999"/>
                                          </p:stCondLst>
                                        </p:cTn>
                                        <p:tgtEl>
                                          <p:spTgt spid="4"/>
                                        </p:tgtEl>
                                        <p:attrNameLst>
                                          <p:attrName>style.visibility</p:attrName>
                                        </p:attrNameLst>
                                      </p:cBhvr>
                                      <p:to>
                                        <p:strVal val="hidden"/>
                                      </p:to>
                                    </p:set>
                                  </p:childTnLst>
                                </p:cTn>
                              </p:par>
                              <p:par>
                                <p:cTn id="36" presetID="10" presetClass="exit" presetSubtype="0" fill="hold" grpId="1" nodeType="withEffect">
                                  <p:stCondLst>
                                    <p:cond delay="8500"/>
                                  </p:stCondLst>
                                  <p:childTnLst>
                                    <p:animEffect transition="out" filter="fade">
                                      <p:cBhvr>
                                        <p:cTn id="37" dur="1000"/>
                                        <p:tgtEl>
                                          <p:spTgt spid="7"/>
                                        </p:tgtEl>
                                      </p:cBhvr>
                                    </p:animEffect>
                                    <p:set>
                                      <p:cBhvr>
                                        <p:cTn id="38" dur="1" fill="hold">
                                          <p:stCondLst>
                                            <p:cond delay="999"/>
                                          </p:stCondLst>
                                        </p:cTn>
                                        <p:tgtEl>
                                          <p:spTgt spid="7"/>
                                        </p:tgtEl>
                                        <p:attrNameLst>
                                          <p:attrName>style.visibility</p:attrName>
                                        </p:attrNameLst>
                                      </p:cBhvr>
                                      <p:to>
                                        <p:strVal val="hidden"/>
                                      </p:to>
                                    </p:set>
                                  </p:childTnLst>
                                </p:cTn>
                              </p:par>
                              <p:par>
                                <p:cTn id="39" presetID="2" presetClass="entr" presetSubtype="8" fill="hold" nodeType="withEffect">
                                  <p:stCondLst>
                                    <p:cond delay="900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0-#ppt_w/2"/>
                                          </p:val>
                                        </p:tav>
                                        <p:tav tm="100000">
                                          <p:val>
                                            <p:strVal val="#ppt_x"/>
                                          </p:val>
                                        </p:tav>
                                      </p:tavLst>
                                    </p:anim>
                                    <p:anim calcmode="lin" valueType="num">
                                      <p:cBhvr additive="base">
                                        <p:cTn id="42" dur="2000" fill="hold"/>
                                        <p:tgtEl>
                                          <p:spTgt spid="10"/>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900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0-#ppt_w/2"/>
                                          </p:val>
                                        </p:tav>
                                        <p:tav tm="100000">
                                          <p:val>
                                            <p:strVal val="#ppt_x"/>
                                          </p:val>
                                        </p:tav>
                                      </p:tavLst>
                                    </p:anim>
                                    <p:anim calcmode="lin" valueType="num">
                                      <p:cBhvr additive="base">
                                        <p:cTn id="46" dur="2000" fill="hold"/>
                                        <p:tgtEl>
                                          <p:spTgt spid="11"/>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900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900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10" presetClass="exit" presetSubtype="0" fill="hold" nodeType="withEffect">
                                  <p:stCondLst>
                                    <p:cond delay="10000"/>
                                  </p:stCondLst>
                                  <p:childTnLst>
                                    <p:animEffect transition="out" filter="fade">
                                      <p:cBhvr>
                                        <p:cTn id="56" dur="1000"/>
                                        <p:tgtEl>
                                          <p:spTgt spid="5"/>
                                        </p:tgtEl>
                                      </p:cBhvr>
                                    </p:animEffect>
                                    <p:set>
                                      <p:cBhvr>
                                        <p:cTn id="57" dur="1" fill="hold">
                                          <p:stCondLst>
                                            <p:cond delay="999"/>
                                          </p:stCondLst>
                                        </p:cTn>
                                        <p:tgtEl>
                                          <p:spTgt spid="5"/>
                                        </p:tgtEl>
                                        <p:attrNameLst>
                                          <p:attrName>style.visibility</p:attrName>
                                        </p:attrNameLst>
                                      </p:cBhvr>
                                      <p:to>
                                        <p:strVal val="hidden"/>
                                      </p:to>
                                    </p:set>
                                  </p:childTnLst>
                                </p:cTn>
                              </p:par>
                              <p:par>
                                <p:cTn id="58" presetID="10" presetClass="exit" presetSubtype="0" fill="hold" nodeType="withEffect">
                                  <p:stCondLst>
                                    <p:cond delay="10000"/>
                                  </p:stCondLst>
                                  <p:childTnLst>
                                    <p:animEffect transition="out" filter="fade">
                                      <p:cBhvr>
                                        <p:cTn id="59" dur="1000"/>
                                        <p:tgtEl>
                                          <p:spTgt spid="3"/>
                                        </p:tgtEl>
                                      </p:cBhvr>
                                    </p:animEffect>
                                    <p:set>
                                      <p:cBhvr>
                                        <p:cTn id="60" dur="1" fill="hold">
                                          <p:stCondLst>
                                            <p:cond delay="999"/>
                                          </p:stCondLst>
                                        </p:cTn>
                                        <p:tgtEl>
                                          <p:spTgt spid="3"/>
                                        </p:tgtEl>
                                        <p:attrNameLst>
                                          <p:attrName>style.visibility</p:attrName>
                                        </p:attrNameLst>
                                      </p:cBhvr>
                                      <p:to>
                                        <p:strVal val="hidden"/>
                                      </p:to>
                                    </p:set>
                                  </p:childTnLst>
                                </p:cTn>
                              </p:par>
                              <p:par>
                                <p:cTn id="61" presetID="10" presetClass="exit" presetSubtype="0" fill="hold" nodeType="withEffect">
                                  <p:stCondLst>
                                    <p:cond delay="10000"/>
                                  </p:stCondLst>
                                  <p:childTnLst>
                                    <p:animEffect transition="out" filter="fade">
                                      <p:cBhvr>
                                        <p:cTn id="62" dur="1000"/>
                                        <p:tgtEl>
                                          <p:spTgt spid="2"/>
                                        </p:tgtEl>
                                      </p:cBhvr>
                                    </p:animEffect>
                                    <p:set>
                                      <p:cBhvr>
                                        <p:cTn id="63" dur="1" fill="hold">
                                          <p:stCondLst>
                                            <p:cond delay="999"/>
                                          </p:stCondLst>
                                        </p:cTn>
                                        <p:tgtEl>
                                          <p:spTgt spid="2"/>
                                        </p:tgtEl>
                                        <p:attrNameLst>
                                          <p:attrName>style.visibility</p:attrName>
                                        </p:attrNameLst>
                                      </p:cBhvr>
                                      <p:to>
                                        <p:strVal val="hidden"/>
                                      </p:to>
                                    </p:set>
                                  </p:childTnLst>
                                </p:cTn>
                              </p:par>
                              <p:par>
                                <p:cTn id="64" presetID="10" presetClass="exit" presetSubtype="0" fill="hold" nodeType="withEffect">
                                  <p:stCondLst>
                                    <p:cond delay="10000"/>
                                  </p:stCondLst>
                                  <p:childTnLst>
                                    <p:animEffect transition="out" filter="fade">
                                      <p:cBhvr>
                                        <p:cTn id="65" dur="1000"/>
                                        <p:tgtEl>
                                          <p:spTgt spid="6"/>
                                        </p:tgtEl>
                                      </p:cBhvr>
                                    </p:animEffect>
                                    <p:set>
                                      <p:cBhvr>
                                        <p:cTn id="66" dur="1" fill="hold">
                                          <p:stCondLst>
                                            <p:cond delay="999"/>
                                          </p:stCondLst>
                                        </p:cTn>
                                        <p:tgtEl>
                                          <p:spTgt spid="6"/>
                                        </p:tgtEl>
                                        <p:attrNameLst>
                                          <p:attrName>style.visibility</p:attrName>
                                        </p:attrNameLst>
                                      </p:cBhvr>
                                      <p:to>
                                        <p:strVal val="hidden"/>
                                      </p:to>
                                    </p:set>
                                  </p:childTnLst>
                                </p:cTn>
                              </p:par>
                              <p:par>
                                <p:cTn id="67" presetID="10" presetClass="entr" presetSubtype="0" fill="hold" grpId="0" nodeType="withEffect">
                                  <p:stCondLst>
                                    <p:cond delay="10500"/>
                                  </p:stCondLst>
                                  <p:childTnLst>
                                    <p:set>
                                      <p:cBhvr>
                                        <p:cTn id="68" dur="1" fill="hold">
                                          <p:stCondLst>
                                            <p:cond delay="0"/>
                                          </p:stCondLst>
                                        </p:cTn>
                                        <p:tgtEl>
                                          <p:spTgt spid="12"/>
                                        </p:tgtEl>
                                        <p:attrNameLst>
                                          <p:attrName>style.visibility</p:attrName>
                                        </p:attrNameLst>
                                      </p:cBhvr>
                                      <p:to>
                                        <p:strVal val="visible"/>
                                      </p:to>
                                    </p:set>
                                    <p:animEffect transition="in" filter="fade">
                                      <p:cBhvr>
                                        <p:cTn id="69" dur="1500"/>
                                        <p:tgtEl>
                                          <p:spTgt spid="12"/>
                                        </p:tgtEl>
                                      </p:cBhvr>
                                    </p:animEffect>
                                  </p:childTnLst>
                                </p:cTn>
                              </p:par>
                              <p:par>
                                <p:cTn id="70" presetID="10" presetClass="entr" presetSubtype="0" fill="hold" grpId="0" nodeType="withEffect">
                                  <p:stCondLst>
                                    <p:cond delay="10500"/>
                                  </p:stCondLst>
                                  <p:childTnLst>
                                    <p:set>
                                      <p:cBhvr>
                                        <p:cTn id="71" dur="1" fill="hold">
                                          <p:stCondLst>
                                            <p:cond delay="0"/>
                                          </p:stCondLst>
                                        </p:cTn>
                                        <p:tgtEl>
                                          <p:spTgt spid="15"/>
                                        </p:tgtEl>
                                        <p:attrNameLst>
                                          <p:attrName>style.visibility</p:attrName>
                                        </p:attrNameLst>
                                      </p:cBhvr>
                                      <p:to>
                                        <p:strVal val="visible"/>
                                      </p:to>
                                    </p:set>
                                    <p:animEffect transition="in" filter="fade">
                                      <p:cBhvr>
                                        <p:cTn id="72" dur="1500"/>
                                        <p:tgtEl>
                                          <p:spTgt spid="15"/>
                                        </p:tgtEl>
                                      </p:cBhvr>
                                    </p:animEffect>
                                  </p:childTnLst>
                                </p:cTn>
                              </p:par>
                              <p:par>
                                <p:cTn id="73" presetID="8" presetClass="emph" presetSubtype="0" accel="33333" fill="hold" nodeType="withEffect">
                                  <p:stCondLst>
                                    <p:cond delay="16000"/>
                                  </p:stCondLst>
                                  <p:childTnLst>
                                    <p:animRot by="-5400000">
                                      <p:cBhvr>
                                        <p:cTn id="74" dur="4000" fill="hold"/>
                                        <p:tgtEl>
                                          <p:spTgt spid="10"/>
                                        </p:tgtEl>
                                        <p:attrNameLst>
                                          <p:attrName>r</p:attrName>
                                        </p:attrNameLst>
                                      </p:cBhvr>
                                    </p:animRot>
                                  </p:childTnLst>
                                </p:cTn>
                              </p:par>
                              <p:par>
                                <p:cTn id="75" presetID="42" presetClass="path" presetSubtype="0" accel="50000" decel="50000" fill="hold" nodeType="withEffect">
                                  <p:stCondLst>
                                    <p:cond delay="16000"/>
                                  </p:stCondLst>
                                  <p:childTnLst>
                                    <p:animMotion origin="layout" path="M -2.5E-6 -7.40741E-7 L -0.55802 -7.40741E-7 " pathEditMode="relative" rAng="0" ptsTypes="AA">
                                      <p:cBhvr>
                                        <p:cTn id="76" dur="3000" fill="hold"/>
                                        <p:tgtEl>
                                          <p:spTgt spid="10"/>
                                        </p:tgtEl>
                                        <p:attrNameLst>
                                          <p:attrName>ppt_x</p:attrName>
                                          <p:attrName>ppt_y</p:attrName>
                                        </p:attrNameLst>
                                      </p:cBhvr>
                                      <p:rCtr x="-27896" y="0"/>
                                    </p:animMotion>
                                  </p:childTnLst>
                                </p:cTn>
                              </p:par>
                              <p:par>
                                <p:cTn id="77" presetID="8" presetClass="emph" presetSubtype="0" accel="33333" fill="hold" nodeType="withEffect">
                                  <p:stCondLst>
                                    <p:cond delay="16000"/>
                                  </p:stCondLst>
                                  <p:childTnLst>
                                    <p:animRot by="-5400000">
                                      <p:cBhvr>
                                        <p:cTn id="78" dur="4000" fill="hold"/>
                                        <p:tgtEl>
                                          <p:spTgt spid="11"/>
                                        </p:tgtEl>
                                        <p:attrNameLst>
                                          <p:attrName>r</p:attrName>
                                        </p:attrNameLst>
                                      </p:cBhvr>
                                    </p:animRot>
                                  </p:childTnLst>
                                </p:cTn>
                              </p:par>
                              <p:par>
                                <p:cTn id="79" presetID="42" presetClass="path" presetSubtype="0" accel="50000" decel="50000" fill="hold" nodeType="withEffect">
                                  <p:stCondLst>
                                    <p:cond delay="16000"/>
                                  </p:stCondLst>
                                  <p:childTnLst>
                                    <p:animMotion origin="layout" path="M 4.16667E-7 -2.96296E-6 L -0.55807 -2.96296E-6 " pathEditMode="relative" rAng="0" ptsTypes="AA">
                                      <p:cBhvr>
                                        <p:cTn id="80" dur="3000" fill="hold"/>
                                        <p:tgtEl>
                                          <p:spTgt spid="11"/>
                                        </p:tgtEl>
                                        <p:attrNameLst>
                                          <p:attrName>ppt_x</p:attrName>
                                          <p:attrName>ppt_y</p:attrName>
                                        </p:attrNameLst>
                                      </p:cBhvr>
                                      <p:rCtr x="-27904" y="0"/>
                                    </p:animMotion>
                                  </p:childTnLst>
                                </p:cTn>
                              </p:par>
                              <p:par>
                                <p:cTn id="81" presetID="8" presetClass="emph" presetSubtype="0" accel="33333" fill="hold" nodeType="withEffect">
                                  <p:stCondLst>
                                    <p:cond delay="16000"/>
                                  </p:stCondLst>
                                  <p:childTnLst>
                                    <p:animRot by="5400000">
                                      <p:cBhvr>
                                        <p:cTn id="82" dur="4000" fill="hold"/>
                                        <p:tgtEl>
                                          <p:spTgt spid="13"/>
                                        </p:tgtEl>
                                        <p:attrNameLst>
                                          <p:attrName>r</p:attrName>
                                        </p:attrNameLst>
                                      </p:cBhvr>
                                    </p:animRot>
                                  </p:childTnLst>
                                </p:cTn>
                              </p:par>
                              <p:par>
                                <p:cTn id="83" presetID="42" presetClass="path" presetSubtype="0" accel="50000" decel="50000" fill="hold" nodeType="withEffect">
                                  <p:stCondLst>
                                    <p:cond delay="16000"/>
                                  </p:stCondLst>
                                  <p:childTnLst>
                                    <p:animMotion origin="layout" path="M 1.11022E-16 0 L 0.57448 0 " pathEditMode="relative" rAng="0" ptsTypes="AA">
                                      <p:cBhvr>
                                        <p:cTn id="84" dur="3000" fill="hold"/>
                                        <p:tgtEl>
                                          <p:spTgt spid="13"/>
                                        </p:tgtEl>
                                        <p:attrNameLst>
                                          <p:attrName>ppt_x</p:attrName>
                                          <p:attrName>ppt_y</p:attrName>
                                        </p:attrNameLst>
                                      </p:cBhvr>
                                      <p:rCtr x="28724" y="0"/>
                                    </p:animMotion>
                                  </p:childTnLst>
                                </p:cTn>
                              </p:par>
                              <p:par>
                                <p:cTn id="85" presetID="8" presetClass="emph" presetSubtype="0" accel="33333" fill="hold" nodeType="withEffect">
                                  <p:stCondLst>
                                    <p:cond delay="16000"/>
                                  </p:stCondLst>
                                  <p:childTnLst>
                                    <p:animRot by="5400000">
                                      <p:cBhvr>
                                        <p:cTn id="86" dur="4000" fill="hold"/>
                                        <p:tgtEl>
                                          <p:spTgt spid="14"/>
                                        </p:tgtEl>
                                        <p:attrNameLst>
                                          <p:attrName>r</p:attrName>
                                        </p:attrNameLst>
                                      </p:cBhvr>
                                    </p:animRot>
                                  </p:childTnLst>
                                </p:cTn>
                              </p:par>
                              <p:par>
                                <p:cTn id="87" presetID="42" presetClass="path" presetSubtype="0" accel="50000" decel="50000" fill="hold" nodeType="withEffect">
                                  <p:stCondLst>
                                    <p:cond delay="16000"/>
                                  </p:stCondLst>
                                  <p:childTnLst>
                                    <p:animMotion origin="layout" path="M -2.08333E-7 3.7037E-7 L 0.57448 3.7037E-7 " pathEditMode="relative" rAng="0" ptsTypes="AA">
                                      <p:cBhvr>
                                        <p:cTn id="88" dur="3000" fill="hold"/>
                                        <p:tgtEl>
                                          <p:spTgt spid="14"/>
                                        </p:tgtEl>
                                        <p:attrNameLst>
                                          <p:attrName>ppt_x</p:attrName>
                                          <p:attrName>ppt_y</p:attrName>
                                        </p:attrNameLst>
                                      </p:cBhvr>
                                      <p:rCtr x="28724" y="0"/>
                                    </p:animMotion>
                                  </p:childTnLst>
                                </p:cTn>
                              </p:par>
                              <p:par>
                                <p:cTn id="89" presetID="10" presetClass="exit" presetSubtype="0" fill="hold" grpId="1" nodeType="withEffect">
                                  <p:stCondLst>
                                    <p:cond delay="16000"/>
                                  </p:stCondLst>
                                  <p:childTnLst>
                                    <p:animEffect transition="out" filter="fade">
                                      <p:cBhvr>
                                        <p:cTn id="90" dur="1000"/>
                                        <p:tgtEl>
                                          <p:spTgt spid="12"/>
                                        </p:tgtEl>
                                      </p:cBhvr>
                                    </p:animEffect>
                                    <p:set>
                                      <p:cBhvr>
                                        <p:cTn id="91" dur="1" fill="hold">
                                          <p:stCondLst>
                                            <p:cond delay="999"/>
                                          </p:stCondLst>
                                        </p:cTn>
                                        <p:tgtEl>
                                          <p:spTgt spid="12"/>
                                        </p:tgtEl>
                                        <p:attrNameLst>
                                          <p:attrName>style.visibility</p:attrName>
                                        </p:attrNameLst>
                                      </p:cBhvr>
                                      <p:to>
                                        <p:strVal val="hidden"/>
                                      </p:to>
                                    </p:set>
                                  </p:childTnLst>
                                </p:cTn>
                              </p:par>
                              <p:par>
                                <p:cTn id="92" presetID="10" presetClass="exit" presetSubtype="0" fill="hold" grpId="1" nodeType="withEffect">
                                  <p:stCondLst>
                                    <p:cond delay="16000"/>
                                  </p:stCondLst>
                                  <p:childTnLst>
                                    <p:animEffect transition="out" filter="fade">
                                      <p:cBhvr>
                                        <p:cTn id="93" dur="1000"/>
                                        <p:tgtEl>
                                          <p:spTgt spid="15"/>
                                        </p:tgtEl>
                                      </p:cBhvr>
                                    </p:animEffect>
                                    <p:set>
                                      <p:cBhvr>
                                        <p:cTn id="94" dur="1" fill="hold">
                                          <p:stCondLst>
                                            <p:cond delay="999"/>
                                          </p:stCondLst>
                                        </p:cTn>
                                        <p:tgtEl>
                                          <p:spTgt spid="15"/>
                                        </p:tgtEl>
                                        <p:attrNameLst>
                                          <p:attrName>style.visibility</p:attrName>
                                        </p:attrNameLst>
                                      </p:cBhvr>
                                      <p:to>
                                        <p:strVal val="hidden"/>
                                      </p:to>
                                    </p:set>
                                  </p:childTnLst>
                                </p:cTn>
                              </p:par>
                              <p:par>
                                <p:cTn id="95" presetID="16" presetClass="entr" presetSubtype="37" fill="hold" nodeType="withEffect">
                                  <p:stCondLst>
                                    <p:cond delay="16500"/>
                                  </p:stCondLst>
                                  <p:childTnLst>
                                    <p:set>
                                      <p:cBhvr>
                                        <p:cTn id="96" dur="1" fill="hold">
                                          <p:stCondLst>
                                            <p:cond delay="0"/>
                                          </p:stCondLst>
                                        </p:cTn>
                                        <p:tgtEl>
                                          <p:spTgt spid="16"/>
                                        </p:tgtEl>
                                        <p:attrNameLst>
                                          <p:attrName>style.visibility</p:attrName>
                                        </p:attrNameLst>
                                      </p:cBhvr>
                                      <p:to>
                                        <p:strVal val="visible"/>
                                      </p:to>
                                    </p:set>
                                    <p:animEffect transition="in" filter="barn(outVertical)">
                                      <p:cBhvr>
                                        <p:cTn id="97" dur="2000"/>
                                        <p:tgtEl>
                                          <p:spTgt spid="16"/>
                                        </p:tgtEl>
                                      </p:cBhvr>
                                    </p:animEffect>
                                  </p:childTnLst>
                                </p:cTn>
                              </p:par>
                              <p:par>
                                <p:cTn id="98" presetID="16" presetClass="entr" presetSubtype="37" fill="hold" nodeType="withEffect">
                                  <p:stCondLst>
                                    <p:cond delay="16500"/>
                                  </p:stCondLst>
                                  <p:childTnLst>
                                    <p:set>
                                      <p:cBhvr>
                                        <p:cTn id="99" dur="1" fill="hold">
                                          <p:stCondLst>
                                            <p:cond delay="0"/>
                                          </p:stCondLst>
                                        </p:cTn>
                                        <p:tgtEl>
                                          <p:spTgt spid="17"/>
                                        </p:tgtEl>
                                        <p:attrNameLst>
                                          <p:attrName>style.visibility</p:attrName>
                                        </p:attrNameLst>
                                      </p:cBhvr>
                                      <p:to>
                                        <p:strVal val="visible"/>
                                      </p:to>
                                    </p:set>
                                    <p:animEffect transition="in" filter="barn(outVertical)">
                                      <p:cBhvr>
                                        <p:cTn id="100" dur="2000"/>
                                        <p:tgtEl>
                                          <p:spTgt spid="17"/>
                                        </p:tgtEl>
                                      </p:cBhvr>
                                    </p:animEffect>
                                  </p:childTnLst>
                                </p:cTn>
                              </p:par>
                              <p:par>
                                <p:cTn id="101" presetID="10" presetClass="entr" presetSubtype="0" fill="hold" grpId="0" nodeType="withEffect">
                                  <p:stCondLst>
                                    <p:cond delay="17500"/>
                                  </p:stCondLst>
                                  <p:childTnLst>
                                    <p:set>
                                      <p:cBhvr>
                                        <p:cTn id="102" dur="1" fill="hold">
                                          <p:stCondLst>
                                            <p:cond delay="0"/>
                                          </p:stCondLst>
                                        </p:cTn>
                                        <p:tgtEl>
                                          <p:spTgt spid="18"/>
                                        </p:tgtEl>
                                        <p:attrNameLst>
                                          <p:attrName>style.visibility</p:attrName>
                                        </p:attrNameLst>
                                      </p:cBhvr>
                                      <p:to>
                                        <p:strVal val="visible"/>
                                      </p:to>
                                    </p:set>
                                    <p:animEffect transition="in" filter="fade">
                                      <p:cBhvr>
                                        <p:cTn id="103" dur="1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7" grpId="0" animBg="1"/>
      <p:bldP spid="7" grpId="1" animBg="1"/>
      <p:bldP spid="12" grpId="0" animBg="1"/>
      <p:bldP spid="12" grpId="1" animBg="1"/>
      <p:bldP spid="15" grpId="0" animBg="1"/>
      <p:bldP spid="15" grpId="1" animBg="1"/>
      <p:bldP spid="1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4E8EFDC-E94C-D943-14B6-21327364FA92}"/>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1E9E5C7D-2EB8-ED9A-DC9D-F2E4BABF706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7B7C814F-7DDB-1208-3205-682B8D12D7A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1CAE1F4F-5129-3D00-89E5-99A5C84535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69056A0-E8C2-13D0-E4B0-F56132D8B8A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CAD8AB59-54E3-3448-BFE3-6F1C80A41B78}"/>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404981378"/>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22EBCD6-51A4-B3D5-AF28-9B29B6BF0F90}"/>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70E92949-178D-482D-07B4-E6C88452B4E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FA85FD5F-8195-52A8-6683-EE19AC48B6A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FD80EB51-67C2-8BB0-79FB-6B4DA6B7377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A9CDF130-95DC-06D1-34A0-7BC638A1A5A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FA7D65A9-5C61-1862-1312-361F1BA1F5D8}"/>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9139962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4F5CE36-1CC1-C57F-3A87-084F54522958}"/>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A14CD49F-F581-1F9F-143D-24AEF956DA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D953B7CE-1BBD-12BE-7662-72BDB5A7402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D3F02F95-6F6E-5C7B-45AB-DBC04DB1336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BD0FE29-501C-FDE0-906E-C92667284B0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F6ADF530-4BCF-2361-7CE5-9BA2E2410821}"/>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41943715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EEED60D4-16AC-E2EC-DA77-5F46616D34E4}"/>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FE81E242-3ECB-FF9B-950D-EAA4C3AD212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918C6C19-1C88-D029-943F-F019224E7B5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E7709743-876B-CAB4-DACC-0F2BFFD3AF6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DE79AC8-E013-3541-83DB-876544637A1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46292D1C-E9C7-9BCE-455E-611E8764C66D}"/>
              </a:ext>
            </a:extLst>
          </p:cNvPr>
          <p:cNvSpPr/>
          <p:nvPr/>
        </p:nvSpPr>
        <p:spPr>
          <a:xfrm>
            <a:off x="5276428" y="6289286"/>
            <a:ext cx="1639135"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Ahmad El-Kays</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01678115"/>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01AC1BE-DB0E-8349-B5E4-8595CC8EFE3E}"/>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F7BE80FE-ED5A-69FB-911C-60AC946C022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01494508-73CA-AB68-6615-EC52D770E8A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2361C8F4-399F-3BDC-326B-607DD7CFF01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758D115-37F9-AF4B-163E-9785ED382CA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386A1A2D-EC04-75F7-6DAB-DFC20DF22EEC}"/>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64331902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ED7D3A6-8170-357A-8396-B10E02EE12FE}"/>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E7BB9943-71DD-7881-F8BC-293BCEDBDFF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2DB61643-6638-805F-E6BE-ED4F5B6E42F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AEF5AFE7-43FC-D82B-686C-F0DA117D6A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27247F83-58BB-153C-8091-71F388F1A4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2D900B95-637D-2693-988F-5730F356156F}"/>
              </a:ext>
            </a:extLst>
          </p:cNvPr>
          <p:cNvSpPr/>
          <p:nvPr/>
        </p:nvSpPr>
        <p:spPr>
          <a:xfrm>
            <a:off x="5276428" y="6289286"/>
            <a:ext cx="1639135"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Ahmad El-Kays</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893647398"/>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BF99AAB-270B-4C44-6F7F-E4B2438FEF9F}"/>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3B344257-DA56-351E-7900-F3E0B5FFED7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973F3FFE-023E-0735-F3BD-865D95530C6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3229980E-64D7-C68E-88F8-C7379836106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B2FA4AEA-AA3C-8A5F-BEE4-1DE62226C8C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DC214125-635D-C4FB-CD48-B88ACB3F4966}"/>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307913740"/>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E6EDEBF-6A59-7342-A5C9-5AF52EDEDF89}"/>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C6AF858D-3218-339D-1974-E304EAA549E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74AF3852-455B-3E4B-66F7-3B91444180E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BACA9613-0500-62A2-DDAB-C927EEEF32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AB88D16-1E43-3256-1D3F-BB2A98D9BDC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806AE3A1-4C84-EBB6-A897-341BEE7C9B70}"/>
              </a:ext>
            </a:extLst>
          </p:cNvPr>
          <p:cNvSpPr/>
          <p:nvPr/>
        </p:nvSpPr>
        <p:spPr>
          <a:xfrm>
            <a:off x="5269830" y="6289286"/>
            <a:ext cx="1652331"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Bánhidi Norbert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64870289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4883113-29A8-A603-D8D1-1736C673A7FB}"/>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25A4423F-FD06-C106-F099-60E31935401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CEC38F10-FDFA-7E9E-F662-A53A5BB7B14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A0193E5C-BA3B-3ACC-30F2-159ADC8F279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D5BD7E4F-D0EE-8C33-8D8F-23919D623E1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483DDC3E-EC30-9069-80EA-D43A8B1980DD}"/>
              </a:ext>
            </a:extLst>
          </p:cNvPr>
          <p:cNvSpPr/>
          <p:nvPr/>
        </p:nvSpPr>
        <p:spPr>
          <a:xfrm>
            <a:off x="5285501" y="6289286"/>
            <a:ext cx="1620989"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Philippe Guillot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11498800"/>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4C4C10A-A54B-4C77-BD64-3B50B96FEE34}"/>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3256B7B9-C0D4-A981-D3CE-F9AB4A7F8AC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A5372310-CE59-5E85-1B92-A79735AD26D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52F3E4A2-43FC-BEC8-410D-DE445A88A9D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75F8F48A-5BDD-0831-6045-645CC4C8068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304DC978-9575-A214-3E79-3177742CE114}"/>
              </a:ext>
            </a:extLst>
          </p:cNvPr>
          <p:cNvSpPr/>
          <p:nvPr/>
        </p:nvSpPr>
        <p:spPr>
          <a:xfrm>
            <a:off x="5285501" y="6289286"/>
            <a:ext cx="1620989"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Philippe Guillot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425402337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DE055C7-203A-AEAC-B2D1-D3D9C5CA09B5}"/>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98E83743-E561-62BD-0BC1-41D0792FF8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4D98EF2E-B84D-95D2-C1AE-2C95585E68A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EE6E9FD9-F38C-E515-93FB-6FAC2D697EF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112E15CB-CF0E-3487-A455-EB8520B8899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C5A4BB6B-9D96-D5CC-4786-65B55250915D}"/>
              </a:ext>
            </a:extLst>
          </p:cNvPr>
          <p:cNvSpPr/>
          <p:nvPr/>
        </p:nvSpPr>
        <p:spPr>
          <a:xfrm>
            <a:off x="5285501" y="6289286"/>
            <a:ext cx="1620989"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Philippe Guillot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226112459"/>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C9F081D-5F93-DF0B-DD2E-9C825B756EE9}"/>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7B488B06-731E-515D-C488-68EA9208508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13D32642-8680-AD55-D3CA-9BE03497DE8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2B04DC39-067E-0351-45C8-1A741C67531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FE6AAB28-183B-FD9D-AD6D-E3C8507AE6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386812B4-555F-D4C0-0712-D51258FDD18A}"/>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49760122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F48E940-57C1-1686-D36E-F57B849A2CB7}"/>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C0931B7D-0A87-1013-9451-F7F8B36E936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9FED4F29-8CA2-373A-0D64-7C9960FCFC9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1FEB3E48-32F1-16DC-B0C2-D7675148A35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B51DC9C4-A898-8DC8-4E79-36FC5EBA20B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9F73B35D-D2E8-C885-EF34-DE3739B3C3EC}"/>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772434219"/>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D8AA549-FDF0-68D3-890F-28D5DE4CCDCD}"/>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D27DCC34-3D2D-3FCD-B7F6-54B49F1857D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6B861496-0280-EDB0-2BFA-DE0DB4F0FD7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C33886A4-273A-9F08-9E83-8CA213B9D20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B4795ECF-BAAE-55FF-72D6-9973D4108C5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53E0516D-F98B-B995-8390-F737DFD4568C}"/>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826182830"/>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9E5BD0F-DFA9-C41D-3FB3-C73E6F2B7ED0}"/>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70FD804F-70E4-F705-C40F-DDC47B902EE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B7757871-D4AE-3937-AA5A-FFABFCA5BB3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BFD59015-7CA5-9830-3F5F-DB46B06E402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66E89F11-DB4F-DB26-47D3-89A6D45D8BF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95FE0D8C-EB3E-2A80-8B47-2F0C3623F30A}"/>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99315687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E8D89C0-607D-0FD1-0183-284980347246}"/>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E3BB2677-B7FF-FAA3-6FAD-FF17EC824A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76281F7F-C482-35F3-416B-4AC6C448EA9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F6690C32-9935-9B7D-FA8D-3EF33BB9AFB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1847DC4-A149-C3BB-D655-589E50EC92F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4A00DEE2-03E4-6223-6E75-298EE38BF9C1}"/>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0171909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EF51242A-5144-0BF3-C308-AC8772A720F2}"/>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40098514-77E6-EB0B-6F02-5EFFF6DCE2A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ECBF773D-23FA-EAAD-B381-C33BF0CF4AA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68573B05-F555-F929-5D47-96039EEF92B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DDC91432-FE89-7E99-F684-AB0A43545D5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FA1AF817-E7D3-B8D3-C5B1-2774D8C4CA1B}"/>
              </a:ext>
            </a:extLst>
          </p:cNvPr>
          <p:cNvSpPr/>
          <p:nvPr/>
        </p:nvSpPr>
        <p:spPr>
          <a:xfrm>
            <a:off x="5351144" y="6289286"/>
            <a:ext cx="1489703"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Graham Hart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87683863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70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3F5BF3B-73ED-18B5-0586-EC7F37BFDF80}"/>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4A176677-6EB8-712D-2D21-7DBD5FDFC83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64FC4126-48D3-21F5-BB10-6A144A77E53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26FF03AF-2B4F-3C66-CC73-0101F7687CC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D9418673-36A7-8235-E1FA-83744B26FF5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5DFDE534-7F7D-C412-B9FA-3F5EA2371E89}"/>
              </a:ext>
            </a:extLst>
          </p:cNvPr>
          <p:cNvSpPr/>
          <p:nvPr/>
        </p:nvSpPr>
        <p:spPr>
          <a:xfrm>
            <a:off x="5380282" y="6289286"/>
            <a:ext cx="1431427"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Ali Sabbagh</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421950951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CEF2112-C493-8CFB-0BB2-078262268BF3}"/>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89E4F27D-18A7-5DA2-A0A0-14F22B02BD3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D9AC96C3-7A02-A257-9E6A-E4A9D73D644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63C2D5EC-923D-517A-F808-24D522B9487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7B7722B-BF45-B3E3-BD5E-B5FC81A311F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9" cy="6857994"/>
          </a:xfrm>
          <a:prstGeom prst="rect">
            <a:avLst/>
          </a:prstGeom>
        </p:spPr>
      </p:pic>
      <p:sp>
        <p:nvSpPr>
          <p:cNvPr id="4" name="Autor">
            <a:extLst>
              <a:ext uri="{FF2B5EF4-FFF2-40B4-BE49-F238E27FC236}">
                <a16:creationId xmlns:a16="http://schemas.microsoft.com/office/drawing/2014/main" id="{D9234E49-6D9C-72A2-8C1B-0C70071E0BD5}"/>
              </a:ext>
            </a:extLst>
          </p:cNvPr>
          <p:cNvSpPr/>
          <p:nvPr/>
        </p:nvSpPr>
        <p:spPr>
          <a:xfrm>
            <a:off x="5434394" y="6289286"/>
            <a:ext cx="132320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Sarah Lou</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556098697"/>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1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par>
                                <p:cTn id="14" presetID="10" presetClass="exit" presetSubtype="0" fill="hold" grpId="1" nodeType="withEffect">
                                  <p:stCondLst>
                                    <p:cond delay="6500"/>
                                  </p:stCondLst>
                                  <p:childTnLst>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8C9294-E88D-644B-4DF9-12B216CDB677}"/>
            </a:ext>
          </a:extLst>
        </p:cNvPr>
        <p:cNvGrpSpPr/>
        <p:nvPr/>
      </p:nvGrpSpPr>
      <p:grpSpPr>
        <a:xfrm>
          <a:off x="0" y="0"/>
          <a:ext cx="0" cy="0"/>
          <a:chOff x="0" y="0"/>
          <a:chExt cx="0" cy="0"/>
        </a:xfrm>
      </p:grpSpPr>
      <p:sp>
        <p:nvSpPr>
          <p:cNvPr id="11" name="Odkaz 3">
            <a:extLst>
              <a:ext uri="{FF2B5EF4-FFF2-40B4-BE49-F238E27FC236}">
                <a16:creationId xmlns:a16="http://schemas.microsoft.com/office/drawing/2014/main" id="{0BA69FF2-FAC0-D6B1-BE39-99475EBDAEDA}"/>
              </a:ext>
            </a:extLst>
          </p:cNvPr>
          <p:cNvSpPr txBox="1"/>
          <p:nvPr/>
        </p:nvSpPr>
        <p:spPr>
          <a:xfrm>
            <a:off x="-776177" y="5940000"/>
            <a:ext cx="13737265" cy="523220"/>
          </a:xfrm>
          <a:prstGeom prst="rect">
            <a:avLst/>
          </a:prstGeom>
          <a:solidFill>
            <a:srgbClr val="FFC000"/>
          </a:solidFill>
        </p:spPr>
        <p:txBody>
          <a:bodyPr wrap="square" rtlCol="0">
            <a:spAutoFit/>
          </a:bodyPr>
          <a:lstStyle/>
          <a:p>
            <a:pPr algn="ctr"/>
            <a:r>
              <a:rPr lang="fr-FR" sz="2800" b="1" i="1">
                <a:latin typeface="Tekton Pro" panose="020F0603020208020904" pitchFamily="34" charset="-18"/>
              </a:rPr>
              <a:t>Ce PPS vous a plu? Écrivez-moi. Je vous en enverrai d’autres gratuitement. Merci. Steve / Slovaquie</a:t>
            </a:r>
            <a:endParaRPr lang="sk-SK" sz="2800" b="1" i="1">
              <a:latin typeface="Tekton Pro" panose="020F0603020208020904" pitchFamily="34" charset="-18"/>
            </a:endParaRPr>
          </a:p>
        </p:txBody>
      </p:sp>
      <p:sp>
        <p:nvSpPr>
          <p:cNvPr id="14" name="Odkaz 2">
            <a:extLst>
              <a:ext uri="{FF2B5EF4-FFF2-40B4-BE49-F238E27FC236}">
                <a16:creationId xmlns:a16="http://schemas.microsoft.com/office/drawing/2014/main" id="{AA361544-4D22-B13E-2B93-32522E921A64}"/>
              </a:ext>
            </a:extLst>
          </p:cNvPr>
          <p:cNvSpPr txBox="1"/>
          <p:nvPr/>
        </p:nvSpPr>
        <p:spPr>
          <a:xfrm>
            <a:off x="-776177" y="5940000"/>
            <a:ext cx="13737264" cy="523220"/>
          </a:xfrm>
          <a:prstGeom prst="rect">
            <a:avLst/>
          </a:prstGeom>
          <a:solidFill>
            <a:srgbClr val="FFC000"/>
          </a:solidFill>
        </p:spPr>
        <p:txBody>
          <a:bodyPr wrap="square" rtlCol="0">
            <a:spAutoFit/>
          </a:bodyPr>
          <a:lstStyle/>
          <a:p>
            <a:pPr algn="ctr"/>
            <a:r>
              <a:rPr lang="fr-FR" sz="2800" b="1" i="1">
                <a:latin typeface="Tekton Pro" panose="020F0603020208020904" pitchFamily="34" charset="-18"/>
              </a:rPr>
              <a:t>Ce PPS vous a plu? Écrivez-moi. Je vous en enverrai d’autres gratuitement. Merci. Steve / Slovaquie</a:t>
            </a:r>
            <a:endParaRPr lang="sk-SK" sz="2800" b="1" i="1">
              <a:latin typeface="Tekton Pro" panose="020F0603020208020904" pitchFamily="34" charset="-18"/>
            </a:endParaRPr>
          </a:p>
        </p:txBody>
      </p:sp>
      <p:sp>
        <p:nvSpPr>
          <p:cNvPr id="16" name="Odkaz 1">
            <a:extLst>
              <a:ext uri="{FF2B5EF4-FFF2-40B4-BE49-F238E27FC236}">
                <a16:creationId xmlns:a16="http://schemas.microsoft.com/office/drawing/2014/main" id="{37A2348F-10ED-865F-6671-FA93150FA97D}"/>
              </a:ext>
            </a:extLst>
          </p:cNvPr>
          <p:cNvSpPr txBox="1"/>
          <p:nvPr/>
        </p:nvSpPr>
        <p:spPr>
          <a:xfrm>
            <a:off x="-776177" y="5940000"/>
            <a:ext cx="13737265" cy="523220"/>
          </a:xfrm>
          <a:prstGeom prst="rect">
            <a:avLst/>
          </a:prstGeom>
          <a:solidFill>
            <a:srgbClr val="FFC000"/>
          </a:solidFill>
        </p:spPr>
        <p:txBody>
          <a:bodyPr wrap="square" rtlCol="0">
            <a:spAutoFit/>
          </a:bodyPr>
          <a:lstStyle/>
          <a:p>
            <a:pPr algn="ctr"/>
            <a:r>
              <a:rPr lang="fr-FR" sz="2800" b="1" i="1">
                <a:latin typeface="Tekton Pro" panose="020F0603020208020904" pitchFamily="34" charset="-18"/>
              </a:rPr>
              <a:t>Ce PPS vous a plu? Écrivez-moi. Je vous en enverrai d’autres gratuitement. Merci. Steve / Slovaquie</a:t>
            </a:r>
            <a:endParaRPr lang="sk-SK" sz="2800" b="1" i="1">
              <a:latin typeface="Tekton Pro" panose="020F0603020208020904" pitchFamily="34" charset="-18"/>
            </a:endParaRPr>
          </a:p>
        </p:txBody>
      </p:sp>
      <p:pic>
        <p:nvPicPr>
          <p:cNvPr id="13" name="Zarážka L">
            <a:extLst>
              <a:ext uri="{FF2B5EF4-FFF2-40B4-BE49-F238E27FC236}">
                <a16:creationId xmlns:a16="http://schemas.microsoft.com/office/drawing/2014/main" id="{9DB85648-0A2A-19C9-8D9A-00727AABBC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36" y="5683810"/>
            <a:ext cx="1650773" cy="1174190"/>
          </a:xfrm>
          <a:prstGeom prst="rect">
            <a:avLst/>
          </a:prstGeom>
        </p:spPr>
      </p:pic>
      <p:pic>
        <p:nvPicPr>
          <p:cNvPr id="15" name="Zarážka P">
            <a:extLst>
              <a:ext uri="{FF2B5EF4-FFF2-40B4-BE49-F238E27FC236}">
                <a16:creationId xmlns:a16="http://schemas.microsoft.com/office/drawing/2014/main" id="{A74FF39F-7E86-48F2-1FAE-6329B038C3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41891" y="5833505"/>
            <a:ext cx="1447573" cy="1029654"/>
          </a:xfrm>
          <a:prstGeom prst="rect">
            <a:avLst/>
          </a:prstGeom>
        </p:spPr>
      </p:pic>
      <p:pic>
        <p:nvPicPr>
          <p:cNvPr id="10" name="Rám">
            <a:extLst>
              <a:ext uri="{FF2B5EF4-FFF2-40B4-BE49-F238E27FC236}">
                <a16:creationId xmlns:a16="http://schemas.microsoft.com/office/drawing/2014/main" id="{6CFCBE25-CD3F-0137-9944-EB86108D7F5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Fotografi">
            <a:extLst>
              <a:ext uri="{FF2B5EF4-FFF2-40B4-BE49-F238E27FC236}">
                <a16:creationId xmlns:a16="http://schemas.microsoft.com/office/drawing/2014/main" id="{8D980C9A-39A2-770F-7A41-31BEC1B8C51F}"/>
              </a:ext>
            </a:extLst>
          </p:cNvPr>
          <p:cNvSpPr/>
          <p:nvPr/>
        </p:nvSpPr>
        <p:spPr>
          <a:xfrm>
            <a:off x="866775" y="846000"/>
            <a:ext cx="10544175" cy="2157590"/>
          </a:xfrm>
          <a:prstGeom prst="wedgeRectCallout">
            <a:avLst>
              <a:gd name="adj1" fmla="val -19282"/>
              <a:gd name="adj2" fmla="val -72478"/>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square" lIns="216000" rIns="216000" rtlCol="0">
            <a:noAutofit/>
          </a:bodyPr>
          <a:lstStyle/>
          <a:p>
            <a:pPr algn="just"/>
            <a:endParaRPr lang="sk-SK" sz="800" kern="0">
              <a:ln>
                <a:solidFill>
                  <a:prstClr val="black"/>
                </a:solidFill>
              </a:ln>
              <a:solidFill>
                <a:srgbClr val="FF0000"/>
              </a:solidFill>
              <a:latin typeface="Nadianne" panose="03020902050305070206" pitchFamily="66" charset="-18"/>
            </a:endParaRPr>
          </a:p>
          <a:p>
            <a:pPr algn="just"/>
            <a:r>
              <a:rPr lang="en-US" kern="0">
                <a:solidFill>
                  <a:schemeClr val="accent2">
                    <a:lumMod val="50000"/>
                  </a:schemeClr>
                </a:solidFill>
                <a:latin typeface="Nadianne" panose="03020902050305070206" pitchFamily="66" charset="-18"/>
              </a:rPr>
              <a:t>Graham Hart  (UK)				Philippe Guillot  (France)</a:t>
            </a:r>
          </a:p>
          <a:p>
            <a:pPr algn="just"/>
            <a:r>
              <a:rPr lang="en-US" kern="0">
                <a:solidFill>
                  <a:schemeClr val="accent2">
                    <a:lumMod val="50000"/>
                  </a:schemeClr>
                </a:solidFill>
                <a:latin typeface="Nadianne" panose="03020902050305070206" pitchFamily="66" charset="-18"/>
              </a:rPr>
              <a:t>Ahmad El-Kays  (Canada)			Sergei Gussev  (Estonia)</a:t>
            </a:r>
          </a:p>
          <a:p>
            <a:pPr algn="just"/>
            <a:r>
              <a:rPr lang="en-US" kern="0">
                <a:solidFill>
                  <a:schemeClr val="accent2">
                    <a:lumMod val="50000"/>
                  </a:schemeClr>
                </a:solidFill>
                <a:latin typeface="Nadianne" panose="03020902050305070206" pitchFamily="66" charset="-18"/>
              </a:rPr>
              <a:t>Korom János  (Austria)			Bánhidi Norbert  (Hungary)</a:t>
            </a:r>
          </a:p>
          <a:p>
            <a:pPr algn="just"/>
            <a:r>
              <a:rPr lang="en-US" kern="0">
                <a:solidFill>
                  <a:schemeClr val="accent2">
                    <a:lumMod val="50000"/>
                  </a:schemeClr>
                </a:solidFill>
                <a:latin typeface="Nadianne" panose="03020902050305070206" pitchFamily="66" charset="-18"/>
              </a:rPr>
              <a:t>Sarah Lou  (USA)				Ali Sabbagh</a:t>
            </a:r>
          </a:p>
          <a:p>
            <a:pPr algn="just"/>
            <a:r>
              <a:rPr lang="en-US" kern="0">
                <a:solidFill>
                  <a:schemeClr val="accent2">
                    <a:lumMod val="50000"/>
                  </a:schemeClr>
                </a:solidFill>
                <a:latin typeface="Nadianne" panose="03020902050305070206" pitchFamily="66" charset="-18"/>
              </a:rPr>
              <a:t>Jim Wilson</a:t>
            </a:r>
            <a:endParaRPr lang="sk-SK" kern="0">
              <a:solidFill>
                <a:srgbClr val="0066FF"/>
              </a:solidFill>
              <a:latin typeface="Nadianne" panose="03020902050305070206" pitchFamily="66" charset="-18"/>
            </a:endParaRPr>
          </a:p>
          <a:p>
            <a:pPr algn="just"/>
            <a:endParaRPr lang="sk-SK" kern="0">
              <a:solidFill>
                <a:srgbClr val="0066FF"/>
              </a:solidFill>
              <a:latin typeface="Nadianne" panose="03020902050305070206" pitchFamily="66" charset="-18"/>
            </a:endParaRPr>
          </a:p>
          <a:p>
            <a:pPr algn="just"/>
            <a:r>
              <a:rPr lang="sk-SK" kern="0">
                <a:solidFill>
                  <a:srgbClr val="0066FF"/>
                </a:solidFill>
                <a:latin typeface="Nadianne" panose="03020902050305070206" pitchFamily="66" charset="-18"/>
              </a:rPr>
              <a:t>     </a:t>
            </a:r>
            <a:r>
              <a:rPr lang="fr-FR" kern="0">
                <a:solidFill>
                  <a:srgbClr val="0066FF"/>
                </a:solidFill>
                <a:latin typeface="Nadianne" panose="03020902050305070206" pitchFamily="66" charset="-18"/>
              </a:rPr>
              <a:t>Merci aux propriétaires des photos pour leur coopération.</a:t>
            </a:r>
            <a:endParaRPr lang="sk-SK" kern="0">
              <a:solidFill>
                <a:srgbClr val="0066FF"/>
              </a:solidFill>
              <a:latin typeface="Nadianne" panose="03020902050305070206" pitchFamily="66" charset="-18"/>
            </a:endParaRPr>
          </a:p>
          <a:p>
            <a:pPr algn="just"/>
            <a:endParaRPr lang="sk-SK" kern="0">
              <a:solidFill>
                <a:srgbClr val="0066FF"/>
              </a:solidFill>
              <a:latin typeface="Nadianne" panose="03020902050305070206" pitchFamily="66" charset="-18"/>
            </a:endParaRPr>
          </a:p>
        </p:txBody>
      </p:sp>
      <p:sp>
        <p:nvSpPr>
          <p:cNvPr id="3" name="Fotografie (nápis)">
            <a:extLst>
              <a:ext uri="{FF2B5EF4-FFF2-40B4-BE49-F238E27FC236}">
                <a16:creationId xmlns:a16="http://schemas.microsoft.com/office/drawing/2014/main" id="{93DDC901-EFEE-E58A-5F21-2B9152311BEB}"/>
              </a:ext>
            </a:extLst>
          </p:cNvPr>
          <p:cNvSpPr txBox="1"/>
          <p:nvPr/>
        </p:nvSpPr>
        <p:spPr>
          <a:xfrm>
            <a:off x="2530188" y="484958"/>
            <a:ext cx="2985077" cy="358372"/>
          </a:xfrm>
          <a:prstGeom prst="rect">
            <a:avLst/>
          </a:prstGeom>
          <a:noFill/>
        </p:spPr>
        <p:txBody>
          <a:bodyPr wrap="none" rtlCol="0">
            <a:noAutofit/>
          </a:bodyPr>
          <a:lstStyle/>
          <a:p>
            <a:pPr algn="ctr"/>
            <a:r>
              <a:rPr lang="sk-SK" kern="0" err="1">
                <a:ln>
                  <a:solidFill>
                    <a:prstClr val="black"/>
                  </a:solidFill>
                </a:ln>
                <a:solidFill>
                  <a:schemeClr val="bg1"/>
                </a:solidFill>
                <a:latin typeface="Nadianne" panose="03020902050305070206" pitchFamily="66" charset="-18"/>
              </a:rPr>
              <a:t>Photos</a:t>
            </a:r>
            <a:endParaRPr lang="sk-SK" kern="0">
              <a:ln>
                <a:solidFill>
                  <a:prstClr val="black"/>
                </a:solidFill>
              </a:ln>
              <a:solidFill>
                <a:schemeClr val="bg1"/>
              </a:solidFill>
              <a:latin typeface="Nadianne" panose="03020902050305070206" pitchFamily="66" charset="-18"/>
            </a:endParaRPr>
          </a:p>
        </p:txBody>
      </p:sp>
      <p:sp>
        <p:nvSpPr>
          <p:cNvPr id="4" name="Hudba">
            <a:extLst>
              <a:ext uri="{FF2B5EF4-FFF2-40B4-BE49-F238E27FC236}">
                <a16:creationId xmlns:a16="http://schemas.microsoft.com/office/drawing/2014/main" id="{5128D5FA-1A79-C2F7-77FE-C6093A3F4689}"/>
              </a:ext>
            </a:extLst>
          </p:cNvPr>
          <p:cNvSpPr/>
          <p:nvPr/>
        </p:nvSpPr>
        <p:spPr>
          <a:xfrm>
            <a:off x="866775" y="3276000"/>
            <a:ext cx="10544175" cy="543991"/>
          </a:xfrm>
          <a:prstGeom prst="wedgeRectCallout">
            <a:avLst>
              <a:gd name="adj1" fmla="val 21732"/>
              <a:gd name="adj2" fmla="val -127312"/>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none" lIns="216000" rIns="216000" rtlCol="0">
            <a:noAutofit/>
          </a:bodyPr>
          <a:lstStyle/>
          <a:p>
            <a:pPr algn="just"/>
            <a:endParaRPr lang="sk-SK" sz="800" kern="0">
              <a:ln>
                <a:solidFill>
                  <a:prstClr val="black"/>
                </a:solidFill>
              </a:ln>
              <a:solidFill>
                <a:srgbClr val="FF0000"/>
              </a:solidFill>
              <a:latin typeface="Nadianne" panose="03020902050305070206" pitchFamily="66" charset="-18"/>
            </a:endParaRPr>
          </a:p>
          <a:p>
            <a:r>
              <a:rPr lang="sk-SK" kern="0">
                <a:ln>
                  <a:solidFill>
                    <a:prstClr val="black"/>
                  </a:solidFill>
                </a:ln>
                <a:solidFill>
                  <a:srgbClr val="CC6600"/>
                </a:solidFill>
                <a:latin typeface="Nadianne" panose="03020902050305070206" pitchFamily="66" charset="-18"/>
              </a:rPr>
              <a:t>     </a:t>
            </a:r>
            <a:r>
              <a:rPr lang="fr-FR" sz="2000" kern="0">
                <a:solidFill>
                  <a:schemeClr val="accent2">
                    <a:lumMod val="50000"/>
                  </a:schemeClr>
                </a:solidFill>
                <a:latin typeface="Nadianne" panose="03020902050305070206" pitchFamily="66" charset="-18"/>
              </a:rPr>
              <a:t>Dubai - Ultra Beats</a:t>
            </a:r>
            <a:endParaRPr lang="sk-SK" sz="2000" kern="0">
              <a:solidFill>
                <a:schemeClr val="accent2">
                  <a:lumMod val="50000"/>
                </a:schemeClr>
              </a:solidFill>
              <a:latin typeface="Nadianne" panose="03020902050305070206" pitchFamily="66" charset="-18"/>
            </a:endParaRPr>
          </a:p>
        </p:txBody>
      </p:sp>
      <p:sp>
        <p:nvSpPr>
          <p:cNvPr id="5" name="Hudba (nápis)">
            <a:extLst>
              <a:ext uri="{FF2B5EF4-FFF2-40B4-BE49-F238E27FC236}">
                <a16:creationId xmlns:a16="http://schemas.microsoft.com/office/drawing/2014/main" id="{E487A642-AACB-197E-6FAF-00D877748893}"/>
              </a:ext>
            </a:extLst>
          </p:cNvPr>
          <p:cNvSpPr txBox="1"/>
          <p:nvPr/>
        </p:nvSpPr>
        <p:spPr>
          <a:xfrm>
            <a:off x="6877847" y="2996078"/>
            <a:ext cx="3049542" cy="369332"/>
          </a:xfrm>
          <a:prstGeom prst="rect">
            <a:avLst/>
          </a:prstGeom>
          <a:noFill/>
        </p:spPr>
        <p:txBody>
          <a:bodyPr wrap="none" rtlCol="0">
            <a:noAutofit/>
          </a:bodyPr>
          <a:lstStyle/>
          <a:p>
            <a:pPr algn="ctr"/>
            <a:r>
              <a:rPr lang="sk-SK" kern="0">
                <a:ln>
                  <a:solidFill>
                    <a:prstClr val="black"/>
                  </a:solidFill>
                </a:ln>
                <a:solidFill>
                  <a:schemeClr val="bg1"/>
                </a:solidFill>
                <a:latin typeface="Nadianne" panose="03020902050305070206" pitchFamily="66" charset="-18"/>
              </a:rPr>
              <a:t>Musique</a:t>
            </a:r>
          </a:p>
        </p:txBody>
      </p:sp>
      <p:pic>
        <p:nvPicPr>
          <p:cNvPr id="7" name="Kruh - šípka">
            <a:extLst>
              <a:ext uri="{FF2B5EF4-FFF2-40B4-BE49-F238E27FC236}">
                <a16:creationId xmlns:a16="http://schemas.microsoft.com/office/drawing/2014/main" id="{C77F55EB-6458-3DF1-4F23-EDE78091B14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152596" y="5943763"/>
            <a:ext cx="516708" cy="516708"/>
          </a:xfrm>
          <a:prstGeom prst="rect">
            <a:avLst/>
          </a:prstGeom>
          <a:noFill/>
          <a:ln>
            <a:noFill/>
          </a:ln>
        </p:spPr>
      </p:pic>
      <p:pic>
        <p:nvPicPr>
          <p:cNvPr id="8" name="Kruh">
            <a:extLst>
              <a:ext uri="{FF2B5EF4-FFF2-40B4-BE49-F238E27FC236}">
                <a16:creationId xmlns:a16="http://schemas.microsoft.com/office/drawing/2014/main" id="{7EF00699-4691-026E-61B9-FB5F9D4D7160}"/>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1152641" y="5934660"/>
            <a:ext cx="516619" cy="516619"/>
          </a:xfrm>
          <a:prstGeom prst="rect">
            <a:avLst/>
          </a:prstGeom>
          <a:noFill/>
          <a:effectLst>
            <a:outerShdw blurRad="63500" dist="50800" dir="2700000" algn="tl" rotWithShape="0">
              <a:prstClr val="black">
                <a:alpha val="75000"/>
              </a:prstClr>
            </a:outerShdw>
          </a:effectLst>
        </p:spPr>
      </p:pic>
      <p:pic>
        <p:nvPicPr>
          <p:cNvPr id="9" name="Podpis">
            <a:extLst>
              <a:ext uri="{FF2B5EF4-FFF2-40B4-BE49-F238E27FC236}">
                <a16:creationId xmlns:a16="http://schemas.microsoft.com/office/drawing/2014/main" id="{55CC900D-67CD-C5F3-C07F-F36317D61905}"/>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1180252" y="5945000"/>
            <a:ext cx="461395" cy="484086"/>
          </a:xfrm>
          <a:prstGeom prst="rect">
            <a:avLst/>
          </a:prstGeom>
          <a:noFill/>
          <a:effectLst/>
        </p:spPr>
      </p:pic>
      <p:pic>
        <p:nvPicPr>
          <p:cNvPr id="17" name="Vlajka FRA">
            <a:hlinkClick r:id="" action="ppaction://noaction"/>
            <a:extLst>
              <a:ext uri="{FF2B5EF4-FFF2-40B4-BE49-F238E27FC236}">
                <a16:creationId xmlns:a16="http://schemas.microsoft.com/office/drawing/2014/main" id="{24363375-6FA7-B928-9918-7595AACEB4E7}"/>
              </a:ext>
            </a:extLst>
          </p:cNvPr>
          <p:cNvPicPr>
            <a:picLocks noChangeAspect="1"/>
          </p:cNvPicPr>
          <p:nvPr/>
        </p:nvPicPr>
        <p:blipFill>
          <a:blip r:embed="rId8">
            <a:extLst>
              <a:ext uri="{28A0092B-C50C-407E-A947-70E740481C1C}">
                <a14:useLocalDpi xmlns:a14="http://schemas.microsoft.com/office/drawing/2010/main" val="0"/>
              </a:ext>
            </a:extLst>
          </a:blip>
          <a:srcRect t="249" b="249"/>
          <a:stretch/>
        </p:blipFill>
        <p:spPr>
          <a:xfrm>
            <a:off x="506566" y="6161001"/>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
        <p:nvSpPr>
          <p:cNvPr id="12" name="Autor">
            <a:extLst>
              <a:ext uri="{FF2B5EF4-FFF2-40B4-BE49-F238E27FC236}">
                <a16:creationId xmlns:a16="http://schemas.microsoft.com/office/drawing/2014/main" id="{4D958E63-F884-8A0D-F511-2C67284B9260}"/>
              </a:ext>
            </a:extLst>
          </p:cNvPr>
          <p:cNvSpPr/>
          <p:nvPr/>
        </p:nvSpPr>
        <p:spPr>
          <a:xfrm>
            <a:off x="2605214" y="4109408"/>
            <a:ext cx="7067294" cy="1550670"/>
          </a:xfrm>
          <a:prstGeom prst="roundRect">
            <a:avLst>
              <a:gd name="adj" fmla="val 22020"/>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none" lIns="216000" tIns="0" rIns="21600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800" b="0" i="0" u="none" strike="noStrike" kern="0" cap="none" spc="0" normalizeH="0" baseline="0" noProof="0">
              <a:ln>
                <a:solidFill>
                  <a:prstClr val="black"/>
                </a:solidFill>
              </a:ln>
              <a:solidFill>
                <a:schemeClr val="accent1">
                  <a:lumMod val="75000"/>
                </a:schemeClr>
              </a:solidFill>
              <a:effectLst/>
              <a:uLnTx/>
              <a:uFillTx/>
              <a:latin typeface="Nadianne" panose="03020902050305070206" pitchFamily="66" charset="-18"/>
              <a:ea typeface="+mn-ea"/>
              <a:cs typeface="+mn-cs"/>
            </a:endParaRPr>
          </a:p>
          <a:p>
            <a:pPr lvl="0" algn="ctr">
              <a:defRPr/>
            </a:pPr>
            <a:r>
              <a:rPr kumimoji="0" lang="sk-SK" sz="2400" b="0" i="0" u="none" strike="noStrike" kern="0" cap="none" spc="0" normalizeH="0" baseline="0" noProof="0">
                <a:ln>
                  <a:solidFill>
                    <a:prstClr val="black"/>
                  </a:solidFill>
                </a:ln>
                <a:solidFill>
                  <a:srgbClr val="0066FF"/>
                </a:solidFill>
                <a:effectLst/>
                <a:uLnTx/>
                <a:uFillTx/>
                <a:latin typeface="Nadianne" panose="03020902050305070206" pitchFamily="66" charset="-18"/>
                <a:ea typeface="+mn-ea"/>
                <a:cs typeface="+mn-cs"/>
              </a:rPr>
              <a:t>Stefan Rumpler (</a:t>
            </a:r>
            <a:r>
              <a:rPr lang="sk-SK" sz="2400" kern="0">
                <a:ln>
                  <a:solidFill>
                    <a:prstClr val="black"/>
                  </a:solidFill>
                </a:ln>
                <a:solidFill>
                  <a:srgbClr val="0066FF"/>
                </a:solidFill>
                <a:latin typeface="Nadianne" panose="03020902050305070206" pitchFamily="66" charset="-18"/>
              </a:rPr>
              <a:t>Slovaquie</a:t>
            </a:r>
            <a:r>
              <a:rPr kumimoji="0" lang="sk-SK" sz="2400" b="0" i="0" u="none" strike="noStrike" kern="0" cap="none" spc="0" normalizeH="0" baseline="0" noProof="0">
                <a:ln>
                  <a:solidFill>
                    <a:prstClr val="black"/>
                  </a:solidFill>
                </a:ln>
                <a:solidFill>
                  <a:srgbClr val="0066FF"/>
                </a:solidFill>
                <a:effectLst/>
                <a:uLnTx/>
                <a:uFillTx/>
                <a:latin typeface="Nadianne" panose="03020902050305070206" pitchFamily="66" charset="-18"/>
                <a:ea typeface="+mn-ea"/>
                <a:cs typeface="+mn-cs"/>
              </a:rPr>
              <a:t>)</a:t>
            </a:r>
          </a:p>
          <a:p>
            <a:pPr marL="0" marR="0" lvl="0" indent="0" algn="ctr" defTabSz="914400" rtl="0" eaLnBrk="1" fontAlgn="auto" latinLnBrk="0" hangingPunct="1">
              <a:spcBef>
                <a:spcPts val="0"/>
              </a:spcBef>
              <a:spcAft>
                <a:spcPts val="0"/>
              </a:spcAft>
              <a:buClrTx/>
              <a:buSzTx/>
              <a:buFontTx/>
              <a:buNone/>
              <a:tabLst/>
              <a:defRPr/>
            </a:pPr>
            <a:endParaRPr kumimoji="0" lang="sk-SK" sz="800" b="0" i="0" u="none" strike="noStrike" kern="0" cap="none" spc="0" normalizeH="0" baseline="0" noProof="0">
              <a:ln>
                <a:solidFill>
                  <a:prstClr val="black"/>
                </a:solidFill>
              </a:ln>
              <a:solidFill>
                <a:srgbClr val="CC6600"/>
              </a:solidFill>
              <a:effectLst/>
              <a:uLnTx/>
              <a:uFillTx/>
              <a:latin typeface="Nadianne" panose="03020902050305070206" pitchFamily="66" charset="-18"/>
              <a:ea typeface="+mn-ea"/>
              <a:cs typeface="+mn-cs"/>
            </a:endParaRPr>
          </a:p>
          <a:p>
            <a:pPr algn="ctr">
              <a:defRPr/>
            </a:pPr>
            <a:r>
              <a:rPr lang="sk-SK" sz="2400" kern="0">
                <a:solidFill>
                  <a:srgbClr val="00B050"/>
                </a:solidFill>
                <a:latin typeface="Nadianne" panose="03020902050305070206" pitchFamily="66" charset="-18"/>
              </a:rPr>
              <a:t>https://www.youtube.com/@steverumpler</a:t>
            </a:r>
          </a:p>
          <a:p>
            <a:pPr marL="0" marR="0" lvl="0" indent="0" algn="ctr" defTabSz="914400" rtl="0" eaLnBrk="1" fontAlgn="auto" latinLnBrk="0" hangingPunct="1">
              <a:spcBef>
                <a:spcPts val="0"/>
              </a:spcBef>
              <a:spcAft>
                <a:spcPts val="0"/>
              </a:spcAft>
              <a:buClrTx/>
              <a:buSzTx/>
              <a:buFontTx/>
              <a:buNone/>
              <a:tabLst/>
              <a:defRPr/>
            </a:pPr>
            <a:r>
              <a:rPr kumimoji="0" lang="sk-SK" sz="2400" i="0" u="none" strike="noStrike" kern="0" cap="none" spc="0" normalizeH="0" baseline="0" noProof="0">
                <a:solidFill>
                  <a:srgbClr val="FF0000"/>
                </a:solidFill>
                <a:effectLst/>
                <a:uLnTx/>
                <a:uFillTx/>
                <a:latin typeface="Nadianne" panose="03020902050305070206" pitchFamily="66" charset="-18"/>
                <a:ea typeface="+mn-ea"/>
                <a:cs typeface="+mn-cs"/>
              </a:rPr>
              <a:t>pista2011@gmail.com</a:t>
            </a:r>
          </a:p>
        </p:txBody>
      </p:sp>
      <p:sp>
        <p:nvSpPr>
          <p:cNvPr id="18" name="Rok">
            <a:extLst>
              <a:ext uri="{FF2B5EF4-FFF2-40B4-BE49-F238E27FC236}">
                <a16:creationId xmlns:a16="http://schemas.microsoft.com/office/drawing/2014/main" id="{C864EE02-DAE0-B40A-C68F-390FE922DDF7}"/>
              </a:ext>
            </a:extLst>
          </p:cNvPr>
          <p:cNvSpPr txBox="1"/>
          <p:nvPr/>
        </p:nvSpPr>
        <p:spPr>
          <a:xfrm>
            <a:off x="8899447" y="5325674"/>
            <a:ext cx="458193" cy="272802"/>
          </a:xfrm>
          <a:prstGeom prst="rect">
            <a:avLst/>
          </a:prstGeom>
          <a:noFill/>
        </p:spPr>
        <p:txBody>
          <a:bodyPr vert="horz" wrap="none" rtlCol="0">
            <a:noAutofit/>
          </a:bodyPr>
          <a:lstStyle/>
          <a:p>
            <a:r>
              <a:rPr lang="sk-SK" sz="1200">
                <a:solidFill>
                  <a:schemeClr val="bg1"/>
                </a:solidFill>
                <a:latin typeface="Nadianne" panose="03020902050305070206" pitchFamily="66" charset="-18"/>
              </a:rPr>
              <a:t>2026</a:t>
            </a:r>
          </a:p>
        </p:txBody>
      </p:sp>
      <p:pic>
        <p:nvPicPr>
          <p:cNvPr id="19" name="Číslo">
            <a:extLst>
              <a:ext uri="{FF2B5EF4-FFF2-40B4-BE49-F238E27FC236}">
                <a16:creationId xmlns:a16="http://schemas.microsoft.com/office/drawing/2014/main" id="{00B391C6-945F-C568-BF2D-497A38A275D0}"/>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0874569" y="296311"/>
            <a:ext cx="901308" cy="990590"/>
          </a:xfrm>
          <a:prstGeom prst="rect">
            <a:avLst/>
          </a:prstGeom>
        </p:spPr>
      </p:pic>
    </p:spTree>
    <p:extLst>
      <p:ext uri="{BB962C8B-B14F-4D97-AF65-F5344CB8AC3E}">
        <p14:creationId xmlns:p14="http://schemas.microsoft.com/office/powerpoint/2010/main" val="1927844635"/>
      </p:ext>
    </p:extLst>
  </p:cSld>
  <p:clrMapOvr>
    <a:masterClrMapping/>
  </p:clrMapOvr>
  <mc:AlternateContent xmlns:mc="http://schemas.openxmlformats.org/markup-compatibility/2006" xmlns:p14="http://schemas.microsoft.com/office/powerpoint/2010/main">
    <mc:Choice Requires="p14">
      <p:transition spd="slow" p14:dur="2000" advTm="59000">
        <p:fade/>
      </p:transition>
    </mc:Choice>
    <mc:Fallback xmlns="">
      <p:transition spd="slow" advTm="5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iterate type="lt">
                                    <p:tmPct val="5000"/>
                                  </p:iterate>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1000"/>
                                        <p:tgtEl>
                                          <p:spTgt spid="3"/>
                                        </p:tgtEl>
                                      </p:cBhvr>
                                    </p:animEffect>
                                  </p:childTnLst>
                                </p:cTn>
                              </p:par>
                            </p:childTnLst>
                          </p:cTn>
                        </p:par>
                        <p:par>
                          <p:cTn id="11" fill="hold">
                            <p:stCondLst>
                              <p:cond delay="16575"/>
                            </p:stCondLst>
                            <p:childTnLst>
                              <p:par>
                                <p:cTn id="12" presetID="22" presetClass="entr" presetSubtype="8" fill="hold" grpId="0" nodeType="afterEffect">
                                  <p:stCondLst>
                                    <p:cond delay="0"/>
                                  </p:stCondLst>
                                  <p:iterate type="lt">
                                    <p:tmPct val="6000"/>
                                  </p:iterate>
                                  <p:childTnLst>
                                    <p:set>
                                      <p:cBhvr>
                                        <p:cTn id="13" dur="1" fill="hold">
                                          <p:stCondLst>
                                            <p:cond delay="0"/>
                                          </p:stCondLst>
                                        </p:cTn>
                                        <p:tgtEl>
                                          <p:spTgt spid="4"/>
                                        </p:tgtEl>
                                        <p:attrNameLst>
                                          <p:attrName>style.visibility</p:attrName>
                                        </p:attrNameLst>
                                      </p:cBhvr>
                                      <p:to>
                                        <p:strVal val="visible"/>
                                      </p:to>
                                    </p:set>
                                    <p:animEffect transition="in" filter="wipe(left)">
                                      <p:cBhvr>
                                        <p:cTn id="14" dur="1500"/>
                                        <p:tgtEl>
                                          <p:spTgt spid="4"/>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par>
                          <p:cTn id="18" fill="hold">
                            <p:stCondLst>
                              <p:cond delay="19425"/>
                            </p:stCondLst>
                            <p:childTnLst>
                              <p:par>
                                <p:cTn id="19" presetID="42" presetClass="entr" presetSubtype="0"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500"/>
                                        <p:tgtEl>
                                          <p:spTgt spid="12"/>
                                        </p:tgtEl>
                                      </p:cBhvr>
                                    </p:animEffect>
                                    <p:anim calcmode="lin" valueType="num">
                                      <p:cBhvr>
                                        <p:cTn id="22" dur="1500" fill="hold"/>
                                        <p:tgtEl>
                                          <p:spTgt spid="12"/>
                                        </p:tgtEl>
                                        <p:attrNameLst>
                                          <p:attrName>ppt_x</p:attrName>
                                        </p:attrNameLst>
                                      </p:cBhvr>
                                      <p:tavLst>
                                        <p:tav tm="0">
                                          <p:val>
                                            <p:strVal val="#ppt_x"/>
                                          </p:val>
                                        </p:tav>
                                        <p:tav tm="100000">
                                          <p:val>
                                            <p:strVal val="#ppt_x"/>
                                          </p:val>
                                        </p:tav>
                                      </p:tavLst>
                                    </p:anim>
                                    <p:anim calcmode="lin" valueType="num">
                                      <p:cBhvr>
                                        <p:cTn id="23" dur="15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20925"/>
                            </p:stCondLst>
                            <p:childTnLst>
                              <p:par>
                                <p:cTn id="25" presetID="38" presetClass="entr" presetSubtype="0" accel="50000" fill="hold" nodeType="afterEffect">
                                  <p:stCondLst>
                                    <p:cond delay="0"/>
                                  </p:stCondLst>
                                  <p:iterate type="lt">
                                    <p:tmPct val="50000"/>
                                  </p:iterate>
                                  <p:childTnLst>
                                    <p:set>
                                      <p:cBhvr>
                                        <p:cTn id="26" dur="1" fill="hold">
                                          <p:stCondLst>
                                            <p:cond delay="0"/>
                                          </p:stCondLst>
                                        </p:cTn>
                                        <p:tgtEl>
                                          <p:spTgt spid="18">
                                            <p:txEl>
                                              <p:pRg st="0" end="0"/>
                                            </p:txEl>
                                          </p:spTgt>
                                        </p:tgtEl>
                                        <p:attrNameLst>
                                          <p:attrName>style.visibility</p:attrName>
                                        </p:attrNameLst>
                                      </p:cBhvr>
                                      <p:to>
                                        <p:strVal val="visible"/>
                                      </p:to>
                                    </p:set>
                                    <p:set>
                                      <p:cBhvr>
                                        <p:cTn id="27" dur="455" fill="hold">
                                          <p:stCondLst>
                                            <p:cond delay="0"/>
                                          </p:stCondLst>
                                        </p:cTn>
                                        <p:tgtEl>
                                          <p:spTgt spid="18">
                                            <p:txEl>
                                              <p:pRg st="0" end="0"/>
                                            </p:txEl>
                                          </p:spTgt>
                                        </p:tgtEl>
                                        <p:attrNameLst>
                                          <p:attrName>style.rotation</p:attrName>
                                        </p:attrNameLst>
                                      </p:cBhvr>
                                      <p:to>
                                        <p:strVal val="-45.0"/>
                                      </p:to>
                                    </p:set>
                                    <p:anim calcmode="lin" valueType="num">
                                      <p:cBhvr>
                                        <p:cTn id="28" dur="455" fill="hold">
                                          <p:stCondLst>
                                            <p:cond delay="455"/>
                                          </p:stCondLst>
                                        </p:cTn>
                                        <p:tgtEl>
                                          <p:spTgt spid="1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9" dur="455" fill="hold">
                                          <p:stCondLst>
                                            <p:cond delay="0"/>
                                          </p:stCondLst>
                                        </p:cTn>
                                        <p:tgtEl>
                                          <p:spTgt spid="18">
                                            <p:txEl>
                                              <p:pRg st="0" end="0"/>
                                            </p:txEl>
                                          </p:spTgt>
                                        </p:tgtEl>
                                        <p:attrNameLst>
                                          <p:attrName>ppt_y</p:attrName>
                                        </p:attrNameLst>
                                      </p:cBhvr>
                                      <p:tavLst>
                                        <p:tav tm="0">
                                          <p:val>
                                            <p:strVal val="#ppt_y-1"/>
                                          </p:val>
                                        </p:tav>
                                        <p:tav tm="100000">
                                          <p:val>
                                            <p:strVal val="#ppt_y-(0.354*#ppt_w-0.172*#ppt_h)"/>
                                          </p:val>
                                        </p:tav>
                                      </p:tavLst>
                                    </p:anim>
                                    <p:anim calcmode="lin" valueType="num">
                                      <p:cBhvr>
                                        <p:cTn id="30" dur="156" decel="50000" autoRev="1" fill="hold">
                                          <p:stCondLst>
                                            <p:cond delay="455"/>
                                          </p:stCondLst>
                                        </p:cTn>
                                        <p:tgtEl>
                                          <p:spTgt spid="1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1" dur="136" fill="hold">
                                          <p:stCondLst>
                                            <p:cond delay="864"/>
                                          </p:stCondLst>
                                        </p:cTn>
                                        <p:tgtEl>
                                          <p:spTgt spid="18">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32" fill="hold">
                            <p:stCondLst>
                              <p:cond delay="23425"/>
                            </p:stCondLst>
                            <p:childTnLst>
                              <p:par>
                                <p:cTn id="33" presetID="26" presetClass="entr" presetSubtype="0" fill="hold" nodeType="afterEffect">
                                  <p:stCondLst>
                                    <p:cond delay="500"/>
                                  </p:stCondLst>
                                  <p:childTnLst>
                                    <p:set>
                                      <p:cBhvr>
                                        <p:cTn id="34" dur="1" fill="hold">
                                          <p:stCondLst>
                                            <p:cond delay="0"/>
                                          </p:stCondLst>
                                        </p:cTn>
                                        <p:tgtEl>
                                          <p:spTgt spid="7"/>
                                        </p:tgtEl>
                                        <p:attrNameLst>
                                          <p:attrName>style.visibility</p:attrName>
                                        </p:attrNameLst>
                                      </p:cBhvr>
                                      <p:to>
                                        <p:strVal val="visible"/>
                                      </p:to>
                                    </p:set>
                                    <p:animEffect transition="in" filter="wipe(down)">
                                      <p:cBhvr>
                                        <p:cTn id="35" dur="870">
                                          <p:stCondLst>
                                            <p:cond delay="0"/>
                                          </p:stCondLst>
                                        </p:cTn>
                                        <p:tgtEl>
                                          <p:spTgt spid="7"/>
                                        </p:tgtEl>
                                      </p:cBhvr>
                                    </p:animEffect>
                                    <p:anim calcmode="lin" valueType="num">
                                      <p:cBhvr>
                                        <p:cTn id="36" dur="2733"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7" dur="996"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8" dur="996" tmFilter="0, 0; 0.125,0.2665; 0.25,0.4; 0.375,0.465; 0.5,0.5;  0.625,0.535; 0.75,0.6; 0.875,0.7335; 1,1">
                                          <p:stCondLst>
                                            <p:cond delay="996"/>
                                          </p:stCondLst>
                                        </p:cTn>
                                        <p:tgtEl>
                                          <p:spTgt spid="7"/>
                                        </p:tgtEl>
                                        <p:attrNameLst>
                                          <p:attrName>ppt_y</p:attrName>
                                        </p:attrNameLst>
                                      </p:cBhvr>
                                      <p:tavLst>
                                        <p:tav tm="0" fmla="#ppt_y-sin(pi*$)/9">
                                          <p:val>
                                            <p:fltVal val="0"/>
                                          </p:val>
                                        </p:tav>
                                        <p:tav tm="100000">
                                          <p:val>
                                            <p:fltVal val="1"/>
                                          </p:val>
                                        </p:tav>
                                      </p:tavLst>
                                    </p:anim>
                                    <p:anim calcmode="lin" valueType="num">
                                      <p:cBhvr>
                                        <p:cTn id="39" dur="498" tmFilter="0, 0; 0.125,0.2665; 0.25,0.4; 0.375,0.465; 0.5,0.5;  0.625,0.535; 0.75,0.6; 0.875,0.7335; 1,1">
                                          <p:stCondLst>
                                            <p:cond delay="1986"/>
                                          </p:stCondLst>
                                        </p:cTn>
                                        <p:tgtEl>
                                          <p:spTgt spid="7"/>
                                        </p:tgtEl>
                                        <p:attrNameLst>
                                          <p:attrName>ppt_y</p:attrName>
                                        </p:attrNameLst>
                                      </p:cBhvr>
                                      <p:tavLst>
                                        <p:tav tm="0" fmla="#ppt_y-sin(pi*$)/27">
                                          <p:val>
                                            <p:fltVal val="0"/>
                                          </p:val>
                                        </p:tav>
                                        <p:tav tm="100000">
                                          <p:val>
                                            <p:fltVal val="1"/>
                                          </p:val>
                                        </p:tav>
                                      </p:tavLst>
                                    </p:anim>
                                    <p:anim calcmode="lin" valueType="num">
                                      <p:cBhvr>
                                        <p:cTn id="40" dur="246" tmFilter="0, 0; 0.125,0.2665; 0.25,0.4; 0.375,0.465; 0.5,0.5;  0.625,0.535; 0.75,0.6; 0.875,0.7335; 1,1">
                                          <p:stCondLst>
                                            <p:cond delay="2484"/>
                                          </p:stCondLst>
                                        </p:cTn>
                                        <p:tgtEl>
                                          <p:spTgt spid="7"/>
                                        </p:tgtEl>
                                        <p:attrNameLst>
                                          <p:attrName>ppt_y</p:attrName>
                                        </p:attrNameLst>
                                      </p:cBhvr>
                                      <p:tavLst>
                                        <p:tav tm="0" fmla="#ppt_y-sin(pi*$)/81">
                                          <p:val>
                                            <p:fltVal val="0"/>
                                          </p:val>
                                        </p:tav>
                                        <p:tav tm="100000">
                                          <p:val>
                                            <p:fltVal val="1"/>
                                          </p:val>
                                        </p:tav>
                                      </p:tavLst>
                                    </p:anim>
                                    <p:animScale>
                                      <p:cBhvr>
                                        <p:cTn id="41" dur="39">
                                          <p:stCondLst>
                                            <p:cond delay="975"/>
                                          </p:stCondLst>
                                        </p:cTn>
                                        <p:tgtEl>
                                          <p:spTgt spid="7"/>
                                        </p:tgtEl>
                                      </p:cBhvr>
                                      <p:to x="100000" y="60000"/>
                                    </p:animScale>
                                    <p:animScale>
                                      <p:cBhvr>
                                        <p:cTn id="42" dur="249" decel="50000">
                                          <p:stCondLst>
                                            <p:cond delay="1014"/>
                                          </p:stCondLst>
                                        </p:cTn>
                                        <p:tgtEl>
                                          <p:spTgt spid="7"/>
                                        </p:tgtEl>
                                      </p:cBhvr>
                                      <p:to x="100000" y="100000"/>
                                    </p:animScale>
                                    <p:animScale>
                                      <p:cBhvr>
                                        <p:cTn id="43" dur="39">
                                          <p:stCondLst>
                                            <p:cond delay="1968"/>
                                          </p:stCondLst>
                                        </p:cTn>
                                        <p:tgtEl>
                                          <p:spTgt spid="7"/>
                                        </p:tgtEl>
                                      </p:cBhvr>
                                      <p:to x="100000" y="80000"/>
                                    </p:animScale>
                                    <p:animScale>
                                      <p:cBhvr>
                                        <p:cTn id="44" dur="249" decel="50000">
                                          <p:stCondLst>
                                            <p:cond delay="2007"/>
                                          </p:stCondLst>
                                        </p:cTn>
                                        <p:tgtEl>
                                          <p:spTgt spid="7"/>
                                        </p:tgtEl>
                                      </p:cBhvr>
                                      <p:to x="100000" y="100000"/>
                                    </p:animScale>
                                    <p:animScale>
                                      <p:cBhvr>
                                        <p:cTn id="45" dur="39">
                                          <p:stCondLst>
                                            <p:cond delay="2463"/>
                                          </p:stCondLst>
                                        </p:cTn>
                                        <p:tgtEl>
                                          <p:spTgt spid="7"/>
                                        </p:tgtEl>
                                      </p:cBhvr>
                                      <p:to x="100000" y="90000"/>
                                    </p:animScale>
                                    <p:animScale>
                                      <p:cBhvr>
                                        <p:cTn id="46" dur="249" decel="50000">
                                          <p:stCondLst>
                                            <p:cond delay="2502"/>
                                          </p:stCondLst>
                                        </p:cTn>
                                        <p:tgtEl>
                                          <p:spTgt spid="7"/>
                                        </p:tgtEl>
                                      </p:cBhvr>
                                      <p:to x="100000" y="100000"/>
                                    </p:animScale>
                                    <p:animScale>
                                      <p:cBhvr>
                                        <p:cTn id="47" dur="39">
                                          <p:stCondLst>
                                            <p:cond delay="2712"/>
                                          </p:stCondLst>
                                        </p:cTn>
                                        <p:tgtEl>
                                          <p:spTgt spid="7"/>
                                        </p:tgtEl>
                                      </p:cBhvr>
                                      <p:to x="100000" y="95000"/>
                                    </p:animScale>
                                    <p:animScale>
                                      <p:cBhvr>
                                        <p:cTn id="48" dur="249" decel="50000">
                                          <p:stCondLst>
                                            <p:cond delay="2751"/>
                                          </p:stCondLst>
                                        </p:cTn>
                                        <p:tgtEl>
                                          <p:spTgt spid="7"/>
                                        </p:tgtEl>
                                      </p:cBhvr>
                                      <p:to x="100000" y="100000"/>
                                    </p:animScale>
                                  </p:childTnLst>
                                </p:cTn>
                              </p:par>
                              <p:par>
                                <p:cTn id="49" presetID="26" presetClass="entr" presetSubtype="0" fill="hold" nodeType="withEffect">
                                  <p:stCondLst>
                                    <p:cond delay="500"/>
                                  </p:stCondLst>
                                  <p:childTnLst>
                                    <p:set>
                                      <p:cBhvr>
                                        <p:cTn id="50" dur="1" fill="hold">
                                          <p:stCondLst>
                                            <p:cond delay="0"/>
                                          </p:stCondLst>
                                        </p:cTn>
                                        <p:tgtEl>
                                          <p:spTgt spid="8"/>
                                        </p:tgtEl>
                                        <p:attrNameLst>
                                          <p:attrName>style.visibility</p:attrName>
                                        </p:attrNameLst>
                                      </p:cBhvr>
                                      <p:to>
                                        <p:strVal val="visible"/>
                                      </p:to>
                                    </p:set>
                                    <p:animEffect transition="in" filter="wipe(down)">
                                      <p:cBhvr>
                                        <p:cTn id="51" dur="870">
                                          <p:stCondLst>
                                            <p:cond delay="0"/>
                                          </p:stCondLst>
                                        </p:cTn>
                                        <p:tgtEl>
                                          <p:spTgt spid="8"/>
                                        </p:tgtEl>
                                      </p:cBhvr>
                                    </p:animEffect>
                                    <p:anim calcmode="lin" valueType="num">
                                      <p:cBhvr>
                                        <p:cTn id="52" dur="2733"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53" dur="996"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54" dur="996" tmFilter="0, 0; 0.125,0.2665; 0.25,0.4; 0.375,0.465; 0.5,0.5;  0.625,0.535; 0.75,0.6; 0.875,0.7335; 1,1">
                                          <p:stCondLst>
                                            <p:cond delay="996"/>
                                          </p:stCondLst>
                                        </p:cTn>
                                        <p:tgtEl>
                                          <p:spTgt spid="8"/>
                                        </p:tgtEl>
                                        <p:attrNameLst>
                                          <p:attrName>ppt_y</p:attrName>
                                        </p:attrNameLst>
                                      </p:cBhvr>
                                      <p:tavLst>
                                        <p:tav tm="0" fmla="#ppt_y-sin(pi*$)/9">
                                          <p:val>
                                            <p:fltVal val="0"/>
                                          </p:val>
                                        </p:tav>
                                        <p:tav tm="100000">
                                          <p:val>
                                            <p:fltVal val="1"/>
                                          </p:val>
                                        </p:tav>
                                      </p:tavLst>
                                    </p:anim>
                                    <p:anim calcmode="lin" valueType="num">
                                      <p:cBhvr>
                                        <p:cTn id="55" dur="498" tmFilter="0, 0; 0.125,0.2665; 0.25,0.4; 0.375,0.465; 0.5,0.5;  0.625,0.535; 0.75,0.6; 0.875,0.7335; 1,1">
                                          <p:stCondLst>
                                            <p:cond delay="1986"/>
                                          </p:stCondLst>
                                        </p:cTn>
                                        <p:tgtEl>
                                          <p:spTgt spid="8"/>
                                        </p:tgtEl>
                                        <p:attrNameLst>
                                          <p:attrName>ppt_y</p:attrName>
                                        </p:attrNameLst>
                                      </p:cBhvr>
                                      <p:tavLst>
                                        <p:tav tm="0" fmla="#ppt_y-sin(pi*$)/27">
                                          <p:val>
                                            <p:fltVal val="0"/>
                                          </p:val>
                                        </p:tav>
                                        <p:tav tm="100000">
                                          <p:val>
                                            <p:fltVal val="1"/>
                                          </p:val>
                                        </p:tav>
                                      </p:tavLst>
                                    </p:anim>
                                    <p:anim calcmode="lin" valueType="num">
                                      <p:cBhvr>
                                        <p:cTn id="56" dur="246" tmFilter="0, 0; 0.125,0.2665; 0.25,0.4; 0.375,0.465; 0.5,0.5;  0.625,0.535; 0.75,0.6; 0.875,0.7335; 1,1">
                                          <p:stCondLst>
                                            <p:cond delay="2484"/>
                                          </p:stCondLst>
                                        </p:cTn>
                                        <p:tgtEl>
                                          <p:spTgt spid="8"/>
                                        </p:tgtEl>
                                        <p:attrNameLst>
                                          <p:attrName>ppt_y</p:attrName>
                                        </p:attrNameLst>
                                      </p:cBhvr>
                                      <p:tavLst>
                                        <p:tav tm="0" fmla="#ppt_y-sin(pi*$)/81">
                                          <p:val>
                                            <p:fltVal val="0"/>
                                          </p:val>
                                        </p:tav>
                                        <p:tav tm="100000">
                                          <p:val>
                                            <p:fltVal val="1"/>
                                          </p:val>
                                        </p:tav>
                                      </p:tavLst>
                                    </p:anim>
                                    <p:animScale>
                                      <p:cBhvr>
                                        <p:cTn id="57" dur="39">
                                          <p:stCondLst>
                                            <p:cond delay="975"/>
                                          </p:stCondLst>
                                        </p:cTn>
                                        <p:tgtEl>
                                          <p:spTgt spid="8"/>
                                        </p:tgtEl>
                                      </p:cBhvr>
                                      <p:to x="100000" y="60000"/>
                                    </p:animScale>
                                    <p:animScale>
                                      <p:cBhvr>
                                        <p:cTn id="58" dur="249" decel="50000">
                                          <p:stCondLst>
                                            <p:cond delay="1014"/>
                                          </p:stCondLst>
                                        </p:cTn>
                                        <p:tgtEl>
                                          <p:spTgt spid="8"/>
                                        </p:tgtEl>
                                      </p:cBhvr>
                                      <p:to x="100000" y="100000"/>
                                    </p:animScale>
                                    <p:animScale>
                                      <p:cBhvr>
                                        <p:cTn id="59" dur="39">
                                          <p:stCondLst>
                                            <p:cond delay="1968"/>
                                          </p:stCondLst>
                                        </p:cTn>
                                        <p:tgtEl>
                                          <p:spTgt spid="8"/>
                                        </p:tgtEl>
                                      </p:cBhvr>
                                      <p:to x="100000" y="80000"/>
                                    </p:animScale>
                                    <p:animScale>
                                      <p:cBhvr>
                                        <p:cTn id="60" dur="249" decel="50000">
                                          <p:stCondLst>
                                            <p:cond delay="2007"/>
                                          </p:stCondLst>
                                        </p:cTn>
                                        <p:tgtEl>
                                          <p:spTgt spid="8"/>
                                        </p:tgtEl>
                                      </p:cBhvr>
                                      <p:to x="100000" y="100000"/>
                                    </p:animScale>
                                    <p:animScale>
                                      <p:cBhvr>
                                        <p:cTn id="61" dur="39">
                                          <p:stCondLst>
                                            <p:cond delay="2463"/>
                                          </p:stCondLst>
                                        </p:cTn>
                                        <p:tgtEl>
                                          <p:spTgt spid="8"/>
                                        </p:tgtEl>
                                      </p:cBhvr>
                                      <p:to x="100000" y="90000"/>
                                    </p:animScale>
                                    <p:animScale>
                                      <p:cBhvr>
                                        <p:cTn id="62" dur="249" decel="50000">
                                          <p:stCondLst>
                                            <p:cond delay="2502"/>
                                          </p:stCondLst>
                                        </p:cTn>
                                        <p:tgtEl>
                                          <p:spTgt spid="8"/>
                                        </p:tgtEl>
                                      </p:cBhvr>
                                      <p:to x="100000" y="100000"/>
                                    </p:animScale>
                                    <p:animScale>
                                      <p:cBhvr>
                                        <p:cTn id="63" dur="39">
                                          <p:stCondLst>
                                            <p:cond delay="2712"/>
                                          </p:stCondLst>
                                        </p:cTn>
                                        <p:tgtEl>
                                          <p:spTgt spid="8"/>
                                        </p:tgtEl>
                                      </p:cBhvr>
                                      <p:to x="100000" y="95000"/>
                                    </p:animScale>
                                    <p:animScale>
                                      <p:cBhvr>
                                        <p:cTn id="64" dur="249" decel="50000">
                                          <p:stCondLst>
                                            <p:cond delay="2751"/>
                                          </p:stCondLst>
                                        </p:cTn>
                                        <p:tgtEl>
                                          <p:spTgt spid="8"/>
                                        </p:tgtEl>
                                      </p:cBhvr>
                                      <p:to x="100000" y="100000"/>
                                    </p:animScale>
                                  </p:childTnLst>
                                </p:cTn>
                              </p:par>
                              <p:par>
                                <p:cTn id="65" presetID="26" presetClass="entr" presetSubtype="0" fill="hold" nodeType="withEffect">
                                  <p:stCondLst>
                                    <p:cond delay="500"/>
                                  </p:stCondLst>
                                  <p:childTnLst>
                                    <p:set>
                                      <p:cBhvr>
                                        <p:cTn id="66" dur="1" fill="hold">
                                          <p:stCondLst>
                                            <p:cond delay="0"/>
                                          </p:stCondLst>
                                        </p:cTn>
                                        <p:tgtEl>
                                          <p:spTgt spid="9"/>
                                        </p:tgtEl>
                                        <p:attrNameLst>
                                          <p:attrName>style.visibility</p:attrName>
                                        </p:attrNameLst>
                                      </p:cBhvr>
                                      <p:to>
                                        <p:strVal val="visible"/>
                                      </p:to>
                                    </p:set>
                                    <p:animEffect transition="in" filter="wipe(down)">
                                      <p:cBhvr>
                                        <p:cTn id="67" dur="870">
                                          <p:stCondLst>
                                            <p:cond delay="0"/>
                                          </p:stCondLst>
                                        </p:cTn>
                                        <p:tgtEl>
                                          <p:spTgt spid="9"/>
                                        </p:tgtEl>
                                      </p:cBhvr>
                                    </p:animEffect>
                                    <p:anim calcmode="lin" valueType="num">
                                      <p:cBhvr>
                                        <p:cTn id="68" dur="2733"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69" dur="996"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70" dur="996" tmFilter="0, 0; 0.125,0.2665; 0.25,0.4; 0.375,0.465; 0.5,0.5;  0.625,0.535; 0.75,0.6; 0.875,0.7335; 1,1">
                                          <p:stCondLst>
                                            <p:cond delay="996"/>
                                          </p:stCondLst>
                                        </p:cTn>
                                        <p:tgtEl>
                                          <p:spTgt spid="9"/>
                                        </p:tgtEl>
                                        <p:attrNameLst>
                                          <p:attrName>ppt_y</p:attrName>
                                        </p:attrNameLst>
                                      </p:cBhvr>
                                      <p:tavLst>
                                        <p:tav tm="0" fmla="#ppt_y-sin(pi*$)/9">
                                          <p:val>
                                            <p:fltVal val="0"/>
                                          </p:val>
                                        </p:tav>
                                        <p:tav tm="100000">
                                          <p:val>
                                            <p:fltVal val="1"/>
                                          </p:val>
                                        </p:tav>
                                      </p:tavLst>
                                    </p:anim>
                                    <p:anim calcmode="lin" valueType="num">
                                      <p:cBhvr>
                                        <p:cTn id="71" dur="498" tmFilter="0, 0; 0.125,0.2665; 0.25,0.4; 0.375,0.465; 0.5,0.5;  0.625,0.535; 0.75,0.6; 0.875,0.7335; 1,1">
                                          <p:stCondLst>
                                            <p:cond delay="1986"/>
                                          </p:stCondLst>
                                        </p:cTn>
                                        <p:tgtEl>
                                          <p:spTgt spid="9"/>
                                        </p:tgtEl>
                                        <p:attrNameLst>
                                          <p:attrName>ppt_y</p:attrName>
                                        </p:attrNameLst>
                                      </p:cBhvr>
                                      <p:tavLst>
                                        <p:tav tm="0" fmla="#ppt_y-sin(pi*$)/27">
                                          <p:val>
                                            <p:fltVal val="0"/>
                                          </p:val>
                                        </p:tav>
                                        <p:tav tm="100000">
                                          <p:val>
                                            <p:fltVal val="1"/>
                                          </p:val>
                                        </p:tav>
                                      </p:tavLst>
                                    </p:anim>
                                    <p:anim calcmode="lin" valueType="num">
                                      <p:cBhvr>
                                        <p:cTn id="72" dur="246" tmFilter="0, 0; 0.125,0.2665; 0.25,0.4; 0.375,0.465; 0.5,0.5;  0.625,0.535; 0.75,0.6; 0.875,0.7335; 1,1">
                                          <p:stCondLst>
                                            <p:cond delay="2484"/>
                                          </p:stCondLst>
                                        </p:cTn>
                                        <p:tgtEl>
                                          <p:spTgt spid="9"/>
                                        </p:tgtEl>
                                        <p:attrNameLst>
                                          <p:attrName>ppt_y</p:attrName>
                                        </p:attrNameLst>
                                      </p:cBhvr>
                                      <p:tavLst>
                                        <p:tav tm="0" fmla="#ppt_y-sin(pi*$)/81">
                                          <p:val>
                                            <p:fltVal val="0"/>
                                          </p:val>
                                        </p:tav>
                                        <p:tav tm="100000">
                                          <p:val>
                                            <p:fltVal val="1"/>
                                          </p:val>
                                        </p:tav>
                                      </p:tavLst>
                                    </p:anim>
                                    <p:animScale>
                                      <p:cBhvr>
                                        <p:cTn id="73" dur="39">
                                          <p:stCondLst>
                                            <p:cond delay="975"/>
                                          </p:stCondLst>
                                        </p:cTn>
                                        <p:tgtEl>
                                          <p:spTgt spid="9"/>
                                        </p:tgtEl>
                                      </p:cBhvr>
                                      <p:to x="100000" y="60000"/>
                                    </p:animScale>
                                    <p:animScale>
                                      <p:cBhvr>
                                        <p:cTn id="74" dur="249" decel="50000">
                                          <p:stCondLst>
                                            <p:cond delay="1014"/>
                                          </p:stCondLst>
                                        </p:cTn>
                                        <p:tgtEl>
                                          <p:spTgt spid="9"/>
                                        </p:tgtEl>
                                      </p:cBhvr>
                                      <p:to x="100000" y="100000"/>
                                    </p:animScale>
                                    <p:animScale>
                                      <p:cBhvr>
                                        <p:cTn id="75" dur="39">
                                          <p:stCondLst>
                                            <p:cond delay="1968"/>
                                          </p:stCondLst>
                                        </p:cTn>
                                        <p:tgtEl>
                                          <p:spTgt spid="9"/>
                                        </p:tgtEl>
                                      </p:cBhvr>
                                      <p:to x="100000" y="80000"/>
                                    </p:animScale>
                                    <p:animScale>
                                      <p:cBhvr>
                                        <p:cTn id="76" dur="249" decel="50000">
                                          <p:stCondLst>
                                            <p:cond delay="2007"/>
                                          </p:stCondLst>
                                        </p:cTn>
                                        <p:tgtEl>
                                          <p:spTgt spid="9"/>
                                        </p:tgtEl>
                                      </p:cBhvr>
                                      <p:to x="100000" y="100000"/>
                                    </p:animScale>
                                    <p:animScale>
                                      <p:cBhvr>
                                        <p:cTn id="77" dur="39">
                                          <p:stCondLst>
                                            <p:cond delay="2463"/>
                                          </p:stCondLst>
                                        </p:cTn>
                                        <p:tgtEl>
                                          <p:spTgt spid="9"/>
                                        </p:tgtEl>
                                      </p:cBhvr>
                                      <p:to x="100000" y="90000"/>
                                    </p:animScale>
                                    <p:animScale>
                                      <p:cBhvr>
                                        <p:cTn id="78" dur="249" decel="50000">
                                          <p:stCondLst>
                                            <p:cond delay="2502"/>
                                          </p:stCondLst>
                                        </p:cTn>
                                        <p:tgtEl>
                                          <p:spTgt spid="9"/>
                                        </p:tgtEl>
                                      </p:cBhvr>
                                      <p:to x="100000" y="100000"/>
                                    </p:animScale>
                                    <p:animScale>
                                      <p:cBhvr>
                                        <p:cTn id="79" dur="39">
                                          <p:stCondLst>
                                            <p:cond delay="2712"/>
                                          </p:stCondLst>
                                        </p:cTn>
                                        <p:tgtEl>
                                          <p:spTgt spid="9"/>
                                        </p:tgtEl>
                                      </p:cBhvr>
                                      <p:to x="100000" y="95000"/>
                                    </p:animScale>
                                    <p:animScale>
                                      <p:cBhvr>
                                        <p:cTn id="80" dur="249" decel="50000">
                                          <p:stCondLst>
                                            <p:cond delay="2751"/>
                                          </p:stCondLst>
                                        </p:cTn>
                                        <p:tgtEl>
                                          <p:spTgt spid="9"/>
                                        </p:tgtEl>
                                      </p:cBhvr>
                                      <p:to x="100000" y="100000"/>
                                    </p:animScale>
                                  </p:childTnLst>
                                </p:cTn>
                              </p:par>
                            </p:childTnLst>
                          </p:cTn>
                        </p:par>
                        <p:par>
                          <p:cTn id="81" fill="hold">
                            <p:stCondLst>
                              <p:cond delay="26925"/>
                            </p:stCondLst>
                            <p:childTnLst>
                              <p:par>
                                <p:cTn id="82" presetID="2" presetClass="entr" presetSubtype="2" fill="hold" grpId="0" nodeType="afterEffect">
                                  <p:stCondLst>
                                    <p:cond delay="0"/>
                                  </p:stCondLst>
                                  <p:childTnLst>
                                    <p:set>
                                      <p:cBhvr>
                                        <p:cTn id="83" dur="1" fill="hold">
                                          <p:stCondLst>
                                            <p:cond delay="0"/>
                                          </p:stCondLst>
                                        </p:cTn>
                                        <p:tgtEl>
                                          <p:spTgt spid="16"/>
                                        </p:tgtEl>
                                        <p:attrNameLst>
                                          <p:attrName>style.visibility</p:attrName>
                                        </p:attrNameLst>
                                      </p:cBhvr>
                                      <p:to>
                                        <p:strVal val="visible"/>
                                      </p:to>
                                    </p:set>
                                    <p:anim calcmode="lin" valueType="num">
                                      <p:cBhvr additive="base">
                                        <p:cTn id="84" dur="5000" fill="hold"/>
                                        <p:tgtEl>
                                          <p:spTgt spid="16"/>
                                        </p:tgtEl>
                                        <p:attrNameLst>
                                          <p:attrName>ppt_x</p:attrName>
                                        </p:attrNameLst>
                                      </p:cBhvr>
                                      <p:tavLst>
                                        <p:tav tm="0">
                                          <p:val>
                                            <p:strVal val="1+#ppt_w/2"/>
                                          </p:val>
                                        </p:tav>
                                        <p:tav tm="100000">
                                          <p:val>
                                            <p:strVal val="#ppt_x"/>
                                          </p:val>
                                        </p:tav>
                                      </p:tavLst>
                                    </p:anim>
                                    <p:anim calcmode="lin" valueType="num">
                                      <p:cBhvr additive="base">
                                        <p:cTn id="85" dur="5000" fill="hold"/>
                                        <p:tgtEl>
                                          <p:spTgt spid="16"/>
                                        </p:tgtEl>
                                        <p:attrNameLst>
                                          <p:attrName>ppt_y</p:attrName>
                                        </p:attrNameLst>
                                      </p:cBhvr>
                                      <p:tavLst>
                                        <p:tav tm="0">
                                          <p:val>
                                            <p:strVal val="#ppt_y"/>
                                          </p:val>
                                        </p:tav>
                                        <p:tav tm="100000">
                                          <p:val>
                                            <p:strVal val="#ppt_y"/>
                                          </p:val>
                                        </p:tav>
                                      </p:tavLst>
                                    </p:anim>
                                  </p:childTnLst>
                                </p:cTn>
                              </p:par>
                            </p:childTnLst>
                          </p:cTn>
                        </p:par>
                        <p:par>
                          <p:cTn id="86" fill="hold">
                            <p:stCondLst>
                              <p:cond delay="31925"/>
                            </p:stCondLst>
                            <p:childTnLst>
                              <p:par>
                                <p:cTn id="87" presetID="2" presetClass="exit" presetSubtype="8" fill="hold" grpId="1" nodeType="afterEffect">
                                  <p:stCondLst>
                                    <p:cond delay="0"/>
                                  </p:stCondLst>
                                  <p:childTnLst>
                                    <p:anim calcmode="lin" valueType="num">
                                      <p:cBhvr additive="base">
                                        <p:cTn id="88" dur="5000"/>
                                        <p:tgtEl>
                                          <p:spTgt spid="16"/>
                                        </p:tgtEl>
                                        <p:attrNameLst>
                                          <p:attrName>ppt_x</p:attrName>
                                        </p:attrNameLst>
                                      </p:cBhvr>
                                      <p:tavLst>
                                        <p:tav tm="0">
                                          <p:val>
                                            <p:strVal val="ppt_x"/>
                                          </p:val>
                                        </p:tav>
                                        <p:tav tm="100000">
                                          <p:val>
                                            <p:strVal val="0-ppt_w/2"/>
                                          </p:val>
                                        </p:tav>
                                      </p:tavLst>
                                    </p:anim>
                                    <p:anim calcmode="lin" valueType="num">
                                      <p:cBhvr additive="base">
                                        <p:cTn id="89" dur="5000"/>
                                        <p:tgtEl>
                                          <p:spTgt spid="16"/>
                                        </p:tgtEl>
                                        <p:attrNameLst>
                                          <p:attrName>ppt_y</p:attrName>
                                        </p:attrNameLst>
                                      </p:cBhvr>
                                      <p:tavLst>
                                        <p:tav tm="0">
                                          <p:val>
                                            <p:strVal val="ppt_y"/>
                                          </p:val>
                                        </p:tav>
                                        <p:tav tm="100000">
                                          <p:val>
                                            <p:strVal val="ppt_y"/>
                                          </p:val>
                                        </p:tav>
                                      </p:tavLst>
                                    </p:anim>
                                    <p:set>
                                      <p:cBhvr>
                                        <p:cTn id="90" dur="1" fill="hold">
                                          <p:stCondLst>
                                            <p:cond delay="4999"/>
                                          </p:stCondLst>
                                        </p:cTn>
                                        <p:tgtEl>
                                          <p:spTgt spid="16"/>
                                        </p:tgtEl>
                                        <p:attrNameLst>
                                          <p:attrName>style.visibility</p:attrName>
                                        </p:attrNameLst>
                                      </p:cBhvr>
                                      <p:to>
                                        <p:strVal val="hidden"/>
                                      </p:to>
                                    </p:set>
                                  </p:childTnLst>
                                </p:cTn>
                              </p:par>
                            </p:childTnLst>
                          </p:cTn>
                        </p:par>
                        <p:par>
                          <p:cTn id="91" fill="hold">
                            <p:stCondLst>
                              <p:cond delay="36925"/>
                            </p:stCondLst>
                            <p:childTnLst>
                              <p:par>
                                <p:cTn id="92" presetID="2" presetClass="entr" presetSubtype="2" fill="hold" grpId="0" nodeType="after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5000" fill="hold"/>
                                        <p:tgtEl>
                                          <p:spTgt spid="14"/>
                                        </p:tgtEl>
                                        <p:attrNameLst>
                                          <p:attrName>ppt_x</p:attrName>
                                        </p:attrNameLst>
                                      </p:cBhvr>
                                      <p:tavLst>
                                        <p:tav tm="0">
                                          <p:val>
                                            <p:strVal val="1+#ppt_w/2"/>
                                          </p:val>
                                        </p:tav>
                                        <p:tav tm="100000">
                                          <p:val>
                                            <p:strVal val="#ppt_x"/>
                                          </p:val>
                                        </p:tav>
                                      </p:tavLst>
                                    </p:anim>
                                    <p:anim calcmode="lin" valueType="num">
                                      <p:cBhvr additive="base">
                                        <p:cTn id="95" dur="5000" fill="hold"/>
                                        <p:tgtEl>
                                          <p:spTgt spid="14"/>
                                        </p:tgtEl>
                                        <p:attrNameLst>
                                          <p:attrName>ppt_y</p:attrName>
                                        </p:attrNameLst>
                                      </p:cBhvr>
                                      <p:tavLst>
                                        <p:tav tm="0">
                                          <p:val>
                                            <p:strVal val="#ppt_y"/>
                                          </p:val>
                                        </p:tav>
                                        <p:tav tm="100000">
                                          <p:val>
                                            <p:strVal val="#ppt_y"/>
                                          </p:val>
                                        </p:tav>
                                      </p:tavLst>
                                    </p:anim>
                                  </p:childTnLst>
                                </p:cTn>
                              </p:par>
                            </p:childTnLst>
                          </p:cTn>
                        </p:par>
                        <p:par>
                          <p:cTn id="96" fill="hold">
                            <p:stCondLst>
                              <p:cond delay="41925"/>
                            </p:stCondLst>
                            <p:childTnLst>
                              <p:par>
                                <p:cTn id="97" presetID="2" presetClass="exit" presetSubtype="8" fill="hold" grpId="1" nodeType="afterEffect">
                                  <p:stCondLst>
                                    <p:cond delay="0"/>
                                  </p:stCondLst>
                                  <p:childTnLst>
                                    <p:anim calcmode="lin" valueType="num">
                                      <p:cBhvr additive="base">
                                        <p:cTn id="98" dur="5000"/>
                                        <p:tgtEl>
                                          <p:spTgt spid="14"/>
                                        </p:tgtEl>
                                        <p:attrNameLst>
                                          <p:attrName>ppt_x</p:attrName>
                                        </p:attrNameLst>
                                      </p:cBhvr>
                                      <p:tavLst>
                                        <p:tav tm="0">
                                          <p:val>
                                            <p:strVal val="ppt_x"/>
                                          </p:val>
                                        </p:tav>
                                        <p:tav tm="100000">
                                          <p:val>
                                            <p:strVal val="0-ppt_w/2"/>
                                          </p:val>
                                        </p:tav>
                                      </p:tavLst>
                                    </p:anim>
                                    <p:anim calcmode="lin" valueType="num">
                                      <p:cBhvr additive="base">
                                        <p:cTn id="99" dur="5000"/>
                                        <p:tgtEl>
                                          <p:spTgt spid="14"/>
                                        </p:tgtEl>
                                        <p:attrNameLst>
                                          <p:attrName>ppt_y</p:attrName>
                                        </p:attrNameLst>
                                      </p:cBhvr>
                                      <p:tavLst>
                                        <p:tav tm="0">
                                          <p:val>
                                            <p:strVal val="ppt_y"/>
                                          </p:val>
                                        </p:tav>
                                        <p:tav tm="100000">
                                          <p:val>
                                            <p:strVal val="ppt_y"/>
                                          </p:val>
                                        </p:tav>
                                      </p:tavLst>
                                    </p:anim>
                                    <p:set>
                                      <p:cBhvr>
                                        <p:cTn id="100" dur="1" fill="hold">
                                          <p:stCondLst>
                                            <p:cond delay="4999"/>
                                          </p:stCondLst>
                                        </p:cTn>
                                        <p:tgtEl>
                                          <p:spTgt spid="14"/>
                                        </p:tgtEl>
                                        <p:attrNameLst>
                                          <p:attrName>style.visibility</p:attrName>
                                        </p:attrNameLst>
                                      </p:cBhvr>
                                      <p:to>
                                        <p:strVal val="hidden"/>
                                      </p:to>
                                    </p:set>
                                  </p:childTnLst>
                                </p:cTn>
                              </p:par>
                            </p:childTnLst>
                          </p:cTn>
                        </p:par>
                        <p:par>
                          <p:cTn id="101" fill="hold">
                            <p:stCondLst>
                              <p:cond delay="46925"/>
                            </p:stCondLst>
                            <p:childTnLst>
                              <p:par>
                                <p:cTn id="102" presetID="2" presetClass="entr" presetSubtype="2" fill="hold" grpId="0" nodeType="afterEffect">
                                  <p:stCondLst>
                                    <p:cond delay="0"/>
                                  </p:stCondLst>
                                  <p:childTnLst>
                                    <p:set>
                                      <p:cBhvr>
                                        <p:cTn id="103" dur="1" fill="hold">
                                          <p:stCondLst>
                                            <p:cond delay="0"/>
                                          </p:stCondLst>
                                        </p:cTn>
                                        <p:tgtEl>
                                          <p:spTgt spid="11"/>
                                        </p:tgtEl>
                                        <p:attrNameLst>
                                          <p:attrName>style.visibility</p:attrName>
                                        </p:attrNameLst>
                                      </p:cBhvr>
                                      <p:to>
                                        <p:strVal val="visible"/>
                                      </p:to>
                                    </p:set>
                                    <p:anim calcmode="lin" valueType="num">
                                      <p:cBhvr additive="base">
                                        <p:cTn id="104" dur="5000" fill="hold"/>
                                        <p:tgtEl>
                                          <p:spTgt spid="11"/>
                                        </p:tgtEl>
                                        <p:attrNameLst>
                                          <p:attrName>ppt_x</p:attrName>
                                        </p:attrNameLst>
                                      </p:cBhvr>
                                      <p:tavLst>
                                        <p:tav tm="0">
                                          <p:val>
                                            <p:strVal val="1+#ppt_w/2"/>
                                          </p:val>
                                        </p:tav>
                                        <p:tav tm="100000">
                                          <p:val>
                                            <p:strVal val="#ppt_x"/>
                                          </p:val>
                                        </p:tav>
                                      </p:tavLst>
                                    </p:anim>
                                    <p:anim calcmode="lin" valueType="num">
                                      <p:cBhvr additive="base">
                                        <p:cTn id="105" dur="5000" fill="hold"/>
                                        <p:tgtEl>
                                          <p:spTgt spid="11"/>
                                        </p:tgtEl>
                                        <p:attrNameLst>
                                          <p:attrName>ppt_y</p:attrName>
                                        </p:attrNameLst>
                                      </p:cBhvr>
                                      <p:tavLst>
                                        <p:tav tm="0">
                                          <p:val>
                                            <p:strVal val="#ppt_y"/>
                                          </p:val>
                                        </p:tav>
                                        <p:tav tm="100000">
                                          <p:val>
                                            <p:strVal val="#ppt_y"/>
                                          </p:val>
                                        </p:tav>
                                      </p:tavLst>
                                    </p:anim>
                                  </p:childTnLst>
                                </p:cTn>
                              </p:par>
                            </p:childTnLst>
                          </p:cTn>
                        </p:par>
                        <p:par>
                          <p:cTn id="106" fill="hold">
                            <p:stCondLst>
                              <p:cond delay="51925"/>
                            </p:stCondLst>
                            <p:childTnLst>
                              <p:par>
                                <p:cTn id="107" presetID="2" presetClass="exit" presetSubtype="8" fill="hold" grpId="1" nodeType="afterEffect">
                                  <p:stCondLst>
                                    <p:cond delay="0"/>
                                  </p:stCondLst>
                                  <p:childTnLst>
                                    <p:anim calcmode="lin" valueType="num">
                                      <p:cBhvr additive="base">
                                        <p:cTn id="108" dur="5000"/>
                                        <p:tgtEl>
                                          <p:spTgt spid="11"/>
                                        </p:tgtEl>
                                        <p:attrNameLst>
                                          <p:attrName>ppt_x</p:attrName>
                                        </p:attrNameLst>
                                      </p:cBhvr>
                                      <p:tavLst>
                                        <p:tav tm="0">
                                          <p:val>
                                            <p:strVal val="ppt_x"/>
                                          </p:val>
                                        </p:tav>
                                        <p:tav tm="100000">
                                          <p:val>
                                            <p:strVal val="0-ppt_w/2"/>
                                          </p:val>
                                        </p:tav>
                                      </p:tavLst>
                                    </p:anim>
                                    <p:anim calcmode="lin" valueType="num">
                                      <p:cBhvr additive="base">
                                        <p:cTn id="109" dur="5000"/>
                                        <p:tgtEl>
                                          <p:spTgt spid="11"/>
                                        </p:tgtEl>
                                        <p:attrNameLst>
                                          <p:attrName>ppt_y</p:attrName>
                                        </p:attrNameLst>
                                      </p:cBhvr>
                                      <p:tavLst>
                                        <p:tav tm="0">
                                          <p:val>
                                            <p:strVal val="ppt_y"/>
                                          </p:val>
                                        </p:tav>
                                        <p:tav tm="100000">
                                          <p:val>
                                            <p:strVal val="ppt_y"/>
                                          </p:val>
                                        </p:tav>
                                      </p:tavLst>
                                    </p:anim>
                                    <p:set>
                                      <p:cBhvr>
                                        <p:cTn id="110" dur="1" fill="hold">
                                          <p:stCondLst>
                                            <p:cond delay="4999"/>
                                          </p:stCondLst>
                                        </p:cTn>
                                        <p:tgtEl>
                                          <p:spTgt spid="11"/>
                                        </p:tgtEl>
                                        <p:attrNameLst>
                                          <p:attrName>style.visibility</p:attrName>
                                        </p:attrNameLst>
                                      </p:cBhvr>
                                      <p:to>
                                        <p:strVal val="hidden"/>
                                      </p:to>
                                    </p:set>
                                  </p:childTnLst>
                                </p:cTn>
                              </p:par>
                            </p:childTnLst>
                          </p:cTn>
                        </p:par>
                        <p:par>
                          <p:cTn id="111" fill="hold">
                            <p:stCondLst>
                              <p:cond delay="56925"/>
                            </p:stCondLst>
                            <p:childTnLst>
                              <p:par>
                                <p:cTn id="112" presetID="15" presetClass="exit" presetSubtype="0" fill="hold" nodeType="afterEffect">
                                  <p:stCondLst>
                                    <p:cond delay="0"/>
                                  </p:stCondLst>
                                  <p:childTnLst>
                                    <p:anim calcmode="lin" valueType="num">
                                      <p:cBhvr>
                                        <p:cTn id="113" dur="2000"/>
                                        <p:tgtEl>
                                          <p:spTgt spid="9"/>
                                        </p:tgtEl>
                                        <p:attrNameLst>
                                          <p:attrName>ppt_w</p:attrName>
                                        </p:attrNameLst>
                                      </p:cBhvr>
                                      <p:tavLst>
                                        <p:tav tm="0">
                                          <p:val>
                                            <p:strVal val="ppt_w"/>
                                          </p:val>
                                        </p:tav>
                                        <p:tav tm="100000">
                                          <p:val>
                                            <p:fltVal val="0"/>
                                          </p:val>
                                        </p:tav>
                                      </p:tavLst>
                                    </p:anim>
                                    <p:anim calcmode="lin" valueType="num">
                                      <p:cBhvr>
                                        <p:cTn id="114" dur="2000"/>
                                        <p:tgtEl>
                                          <p:spTgt spid="9"/>
                                        </p:tgtEl>
                                        <p:attrNameLst>
                                          <p:attrName>ppt_h</p:attrName>
                                        </p:attrNameLst>
                                      </p:cBhvr>
                                      <p:tavLst>
                                        <p:tav tm="0">
                                          <p:val>
                                            <p:strVal val="ppt_h"/>
                                          </p:val>
                                        </p:tav>
                                        <p:tav tm="100000">
                                          <p:val>
                                            <p:fltVal val="0"/>
                                          </p:val>
                                        </p:tav>
                                      </p:tavLst>
                                    </p:anim>
                                    <p:anim calcmode="lin" valueType="num">
                                      <p:cBhvr>
                                        <p:cTn id="115" dur="2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16" dur="2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17" dur="1" fill="hold">
                                          <p:stCondLst>
                                            <p:cond delay="1999"/>
                                          </p:stCondLst>
                                        </p:cTn>
                                        <p:tgtEl>
                                          <p:spTgt spid="9"/>
                                        </p:tgtEl>
                                        <p:attrNameLst>
                                          <p:attrName>style.visibility</p:attrName>
                                        </p:attrNameLst>
                                      </p:cBhvr>
                                      <p:to>
                                        <p:strVal val="hidden"/>
                                      </p:to>
                                    </p:set>
                                  </p:childTnLst>
                                </p:cTn>
                              </p:par>
                              <p:par>
                                <p:cTn id="118" presetID="15" presetClass="exit" presetSubtype="0" fill="hold" nodeType="withEffect">
                                  <p:stCondLst>
                                    <p:cond delay="0"/>
                                  </p:stCondLst>
                                  <p:childTnLst>
                                    <p:anim calcmode="lin" valueType="num">
                                      <p:cBhvr>
                                        <p:cTn id="119" dur="2000"/>
                                        <p:tgtEl>
                                          <p:spTgt spid="8"/>
                                        </p:tgtEl>
                                        <p:attrNameLst>
                                          <p:attrName>ppt_w</p:attrName>
                                        </p:attrNameLst>
                                      </p:cBhvr>
                                      <p:tavLst>
                                        <p:tav tm="0">
                                          <p:val>
                                            <p:strVal val="ppt_w"/>
                                          </p:val>
                                        </p:tav>
                                        <p:tav tm="100000">
                                          <p:val>
                                            <p:fltVal val="0"/>
                                          </p:val>
                                        </p:tav>
                                      </p:tavLst>
                                    </p:anim>
                                    <p:anim calcmode="lin" valueType="num">
                                      <p:cBhvr>
                                        <p:cTn id="120" dur="2000"/>
                                        <p:tgtEl>
                                          <p:spTgt spid="8"/>
                                        </p:tgtEl>
                                        <p:attrNameLst>
                                          <p:attrName>ppt_h</p:attrName>
                                        </p:attrNameLst>
                                      </p:cBhvr>
                                      <p:tavLst>
                                        <p:tav tm="0">
                                          <p:val>
                                            <p:strVal val="ppt_h"/>
                                          </p:val>
                                        </p:tav>
                                        <p:tav tm="100000">
                                          <p:val>
                                            <p:fltVal val="0"/>
                                          </p:val>
                                        </p:tav>
                                      </p:tavLst>
                                    </p:anim>
                                    <p:anim calcmode="lin" valueType="num">
                                      <p:cBhvr>
                                        <p:cTn id="121" dur="2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22" dur="2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23"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4" grpId="0" animBg="1"/>
      <p:bldP spid="14" grpId="1" animBg="1"/>
      <p:bldP spid="16" grpId="0" animBg="1"/>
      <p:bldP spid="16" grpId="1" animBg="1"/>
      <p:bldP spid="2" grpId="0" animBg="1"/>
      <p:bldP spid="3" grpId="0"/>
      <p:bldP spid="4" grpId="0" animBg="1"/>
      <p:bldP spid="5" grpId="0"/>
      <p:bldP spid="12" grpId="0" animBg="1"/>
    </p:bldLst>
  </p:timing>
</p:sld>
</file>

<file path=ppt/theme/theme1.xml><?xml version="1.0" encoding="utf-8"?>
<a:theme xmlns:a="http://schemas.openxmlformats.org/drawingml/2006/main" name="Motiv sady Office">
  <a:themeElements>
    <a:clrScheme name="Vlastní 22">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18775</TotalTime>
  <Words>561</Words>
  <Application>Microsoft Office PowerPoint</Application>
  <PresentationFormat>Širokouhlá</PresentationFormat>
  <Paragraphs>86</Paragraphs>
  <Slides>46</Slides>
  <Notes>1</Notes>
  <HiddenSlides>0</HiddenSlides>
  <MMClips>0</MMClips>
  <ScaleCrop>false</ScaleCrop>
  <HeadingPairs>
    <vt:vector size="6" baseType="variant">
      <vt:variant>
        <vt:lpstr>Použité písma</vt:lpstr>
      </vt:variant>
      <vt:variant>
        <vt:i4>5</vt:i4>
      </vt:variant>
      <vt:variant>
        <vt:lpstr>Motív</vt:lpstr>
      </vt:variant>
      <vt:variant>
        <vt:i4>1</vt:i4>
      </vt:variant>
      <vt:variant>
        <vt:lpstr>Nadpisy snímok</vt:lpstr>
      </vt:variant>
      <vt:variant>
        <vt:i4>46</vt:i4>
      </vt:variant>
    </vt:vector>
  </HeadingPairs>
  <TitlesOfParts>
    <vt:vector size="52" baseType="lpstr">
      <vt:lpstr>Nadianne</vt:lpstr>
      <vt:lpstr>JasmineUPC</vt:lpstr>
      <vt:lpstr>AbottOldStyle</vt:lpstr>
      <vt:lpstr>Tekton Pro</vt:lpstr>
      <vt:lpstr>Arial</vt:lpstr>
      <vt:lpstr>Motiv sady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PC</dc:creator>
  <cp:lastModifiedBy>Stefan Rumpler</cp:lastModifiedBy>
  <cp:revision>2226</cp:revision>
  <dcterms:created xsi:type="dcterms:W3CDTF">2024-05-02T14:29:15Z</dcterms:created>
  <dcterms:modified xsi:type="dcterms:W3CDTF">2026-04-20T18:36:24Z</dcterms:modified>
</cp:coreProperties>
</file>