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50"/>
  </p:notesMasterIdLst>
  <p:sldIdLst>
    <p:sldId id="286" r:id="rId2"/>
    <p:sldId id="897" r:id="rId3"/>
    <p:sldId id="272" r:id="rId4"/>
    <p:sldId id="903" r:id="rId5"/>
    <p:sldId id="908" r:id="rId6"/>
    <p:sldId id="1033" r:id="rId7"/>
    <p:sldId id="1030" r:id="rId8"/>
    <p:sldId id="1032" r:id="rId9"/>
    <p:sldId id="1002" r:id="rId10"/>
    <p:sldId id="1132" r:id="rId11"/>
    <p:sldId id="956" r:id="rId12"/>
    <p:sldId id="1145" r:id="rId13"/>
    <p:sldId id="1138" r:id="rId14"/>
    <p:sldId id="943" r:id="rId15"/>
    <p:sldId id="945" r:id="rId16"/>
    <p:sldId id="926" r:id="rId17"/>
    <p:sldId id="1139" r:id="rId18"/>
    <p:sldId id="987" r:id="rId19"/>
    <p:sldId id="1099" r:id="rId20"/>
    <p:sldId id="1056" r:id="rId21"/>
    <p:sldId id="1115" r:id="rId22"/>
    <p:sldId id="1005" r:id="rId23"/>
    <p:sldId id="1006" r:id="rId24"/>
    <p:sldId id="1043" r:id="rId25"/>
    <p:sldId id="1062" r:id="rId26"/>
    <p:sldId id="928" r:id="rId27"/>
    <p:sldId id="1095" r:id="rId28"/>
    <p:sldId id="997" r:id="rId29"/>
    <p:sldId id="996" r:id="rId30"/>
    <p:sldId id="994" r:id="rId31"/>
    <p:sldId id="993" r:id="rId32"/>
    <p:sldId id="936" r:id="rId33"/>
    <p:sldId id="1023" r:id="rId34"/>
    <p:sldId id="1022" r:id="rId35"/>
    <p:sldId id="1144" r:id="rId36"/>
    <p:sldId id="1098" r:id="rId37"/>
    <p:sldId id="980" r:id="rId38"/>
    <p:sldId id="1124" r:id="rId39"/>
    <p:sldId id="1120" r:id="rId40"/>
    <p:sldId id="1050" r:id="rId41"/>
    <p:sldId id="1130" r:id="rId42"/>
    <p:sldId id="1087" r:id="rId43"/>
    <p:sldId id="1073" r:id="rId44"/>
    <p:sldId id="1071" r:id="rId45"/>
    <p:sldId id="1092" r:id="rId46"/>
    <p:sldId id="1025" r:id="rId47"/>
    <p:sldId id="937" r:id="rId48"/>
    <p:sldId id="281" r:id="rId49"/>
  </p:sldIdLst>
  <p:sldSz cx="12192000" cy="6858000"/>
  <p:notesSz cx="6858000" cy="9144000"/>
  <p:embeddedFontLst>
    <p:embeddedFont>
      <p:font typeface="AbottOldStyle" pitchFamily="2" charset="0"/>
      <p:regular r:id="rId51"/>
      <p:bold r:id="rId52"/>
      <p:italic r:id="rId53"/>
      <p:boldItalic r:id="rId54"/>
    </p:embeddedFont>
    <p:embeddedFont>
      <p:font typeface="JasmineUPC" panose="02020603050405020304" pitchFamily="18" charset="-18"/>
      <p:regular r:id="rId55"/>
      <p:bold r:id="rId56"/>
      <p:italic r:id="rId57"/>
      <p:boldItalic r:id="rId58"/>
    </p:embeddedFont>
    <p:embeddedFont>
      <p:font typeface="Nadianne" panose="03020902050305070206" pitchFamily="66" charset="-18"/>
      <p:boldItalic r:id="rId59"/>
    </p:embeddedFont>
    <p:embeddedFont>
      <p:font typeface="Tekton Pro" panose="020F0603020208020904" pitchFamily="34" charset="-18"/>
      <p:bold r:id="rId60"/>
      <p:boldItalic r:id="rId61"/>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4fyCbr72FaQ1KtgSax4dA==" hashData="xXlAmNo8I/UVxbMZIvA/hMRcPOpSKa6z8P2gClwPip/+73uROohwBmkBc6gzZU6fiDQwWs/ER9UkWuWKkRNw0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5BE9F"/>
    <a:srgbClr val="C8AA82"/>
    <a:srgbClr val="B58D57"/>
    <a:srgbClr val="DBC8A1"/>
    <a:srgbClr val="6C320A"/>
    <a:srgbClr val="E8DBC2"/>
    <a:srgbClr val="C2DCF0"/>
    <a:srgbClr val="93C2E5"/>
    <a:srgbClr val="65A7D9"/>
    <a:srgbClr val="3A8F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297" autoAdjust="0"/>
    <p:restoredTop sz="94604" autoAdjust="0"/>
  </p:normalViewPr>
  <p:slideViewPr>
    <p:cSldViewPr snapToGrid="0">
      <p:cViewPr varScale="1">
        <p:scale>
          <a:sx n="104" d="100"/>
          <a:sy n="104" d="100"/>
        </p:scale>
        <p:origin x="1086" y="72"/>
      </p:cViewPr>
      <p:guideLst/>
    </p:cSldViewPr>
  </p:slideViewPr>
  <p:notesTextViewPr>
    <p:cViewPr>
      <p:scale>
        <a:sx n="1" d="1"/>
        <a:sy n="1" d="1"/>
      </p:scale>
      <p:origin x="0" y="0"/>
    </p:cViewPr>
  </p:notesTextViewPr>
  <p:sorterViewPr>
    <p:cViewPr varScale="1">
      <p:scale>
        <a:sx n="1" d="1"/>
        <a:sy n="1" d="1"/>
      </p:scale>
      <p:origin x="0" y="-4194"/>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font" Target="fonts/font5.fntdata"/><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3.fntdata"/><Relationship Id="rId58" Type="http://schemas.openxmlformats.org/officeDocument/2006/relationships/font" Target="fonts/font8.fntdata"/><Relationship Id="rId5" Type="http://schemas.openxmlformats.org/officeDocument/2006/relationships/slide" Target="slides/slide4.xml"/><Relationship Id="rId61" Type="http://schemas.openxmlformats.org/officeDocument/2006/relationships/font" Target="fonts/font11.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6.fntdata"/><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1.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9.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4.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7.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F9F50B72-14FB-4EFC-BC3C-3CB69704C7C8}" type="datetimeFigureOut">
              <a:rPr lang="sk-SK" smtClean="0"/>
              <a:pPr/>
              <a:t>3. 4. 2026</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D46AEC48-3DC2-4C90-B1FE-F03559E621EF}" type="slidenum">
              <a:rPr lang="sk-SK" smtClean="0"/>
              <a:pPr/>
              <a:t>‹#›</a:t>
            </a:fld>
            <a:endParaRPr lang="sk-SK"/>
          </a:p>
        </p:txBody>
      </p:sp>
    </p:spTree>
    <p:extLst>
      <p:ext uri="{BB962C8B-B14F-4D97-AF65-F5344CB8AC3E}">
        <p14:creationId xmlns:p14="http://schemas.microsoft.com/office/powerpoint/2010/main" val="3147946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CA2D0-67E2-6FA5-1DF8-5B4F8D774EA3}"/>
            </a:ext>
          </a:extLst>
        </p:cNvPr>
        <p:cNvGrpSpPr/>
        <p:nvPr/>
      </p:nvGrpSpPr>
      <p:grpSpPr>
        <a:xfrm>
          <a:off x="0" y="0"/>
          <a:ext cx="0" cy="0"/>
          <a:chOff x="0" y="0"/>
          <a:chExt cx="0" cy="0"/>
        </a:xfrm>
      </p:grpSpPr>
      <p:sp>
        <p:nvSpPr>
          <p:cNvPr id="2" name="Zástupný objekt pre obrázok snímky 1">
            <a:extLst>
              <a:ext uri="{FF2B5EF4-FFF2-40B4-BE49-F238E27FC236}">
                <a16:creationId xmlns:a16="http://schemas.microsoft.com/office/drawing/2014/main" id="{26936072-E7FC-E8DF-1E27-7DAA6D6ACA1B}"/>
              </a:ext>
            </a:extLst>
          </p:cNvPr>
          <p:cNvSpPr>
            <a:spLocks noGrp="1" noRot="1" noChangeAspect="1"/>
          </p:cNvSpPr>
          <p:nvPr>
            <p:ph type="sldImg"/>
          </p:nvPr>
        </p:nvSpPr>
        <p:spPr/>
      </p:sp>
      <p:sp>
        <p:nvSpPr>
          <p:cNvPr id="3" name="Zástupný objekt pre poznámky 2">
            <a:extLst>
              <a:ext uri="{FF2B5EF4-FFF2-40B4-BE49-F238E27FC236}">
                <a16:creationId xmlns:a16="http://schemas.microsoft.com/office/drawing/2014/main" id="{160DBADB-E5B6-B60D-D24F-B50457FF9A48}"/>
              </a:ext>
            </a:extLst>
          </p:cNvPr>
          <p:cNvSpPr>
            <a:spLocks noGrp="1"/>
          </p:cNvSpPr>
          <p:nvPr>
            <p:ph type="body" idx="1"/>
          </p:nvPr>
        </p:nvSpPr>
        <p:spPr/>
        <p:txBody>
          <a:bodyPr/>
          <a:lstStyle/>
          <a:p>
            <a:endParaRPr lang="sk-SK"/>
          </a:p>
        </p:txBody>
      </p:sp>
      <p:sp>
        <p:nvSpPr>
          <p:cNvPr id="4" name="Zástupný objekt pre číslo snímky 3">
            <a:extLst>
              <a:ext uri="{FF2B5EF4-FFF2-40B4-BE49-F238E27FC236}">
                <a16:creationId xmlns:a16="http://schemas.microsoft.com/office/drawing/2014/main" id="{C74C0C44-5458-F78A-9ECB-06AC7E948064}"/>
              </a:ext>
            </a:extLst>
          </p:cNvPr>
          <p:cNvSpPr>
            <a:spLocks noGrp="1"/>
          </p:cNvSpPr>
          <p:nvPr>
            <p:ph type="sldNum" sz="quarter" idx="5"/>
          </p:nvPr>
        </p:nvSpPr>
        <p:spPr/>
        <p:txBody>
          <a:bodyPr/>
          <a:lstStyle/>
          <a:p>
            <a:fld id="{D46AEC48-3DC2-4C90-B1FE-F03559E621EF}" type="slidenum">
              <a:rPr lang="sk-SK" smtClean="0"/>
              <a:pPr/>
              <a:t>1</a:t>
            </a:fld>
            <a:endParaRPr lang="sk-SK"/>
          </a:p>
        </p:txBody>
      </p:sp>
    </p:spTree>
    <p:extLst>
      <p:ext uri="{BB962C8B-B14F-4D97-AF65-F5344CB8AC3E}">
        <p14:creationId xmlns:p14="http://schemas.microsoft.com/office/powerpoint/2010/main" val="4146395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9" y="2130442"/>
            <a:ext cx="10363203" cy="1470023"/>
          </a:xfrm>
        </p:spPr>
        <p:txBody>
          <a:bodyPr/>
          <a:lstStyle/>
          <a:p>
            <a:r>
              <a:rPr lang="cs-CZ"/>
              <a:t>Klepnutím lze upravit styl předlohy nadpisů.</a:t>
            </a:r>
          </a:p>
        </p:txBody>
      </p:sp>
      <p:sp>
        <p:nvSpPr>
          <p:cNvPr id="3" name="Podnadpis 2"/>
          <p:cNvSpPr>
            <a:spLocks noGrp="1"/>
          </p:cNvSpPr>
          <p:nvPr>
            <p:ph type="subTitle" idx="1"/>
          </p:nvPr>
        </p:nvSpPr>
        <p:spPr>
          <a:xfrm>
            <a:off x="1828801" y="3886200"/>
            <a:ext cx="8534403" cy="1752599"/>
          </a:xfrm>
        </p:spPr>
        <p:txBody>
          <a:bodyPr/>
          <a:lstStyle>
            <a:lvl1pPr marL="0" indent="0" algn="ctr">
              <a:buNone/>
              <a:defRPr>
                <a:solidFill>
                  <a:schemeClr val="tx1">
                    <a:tint val="75000"/>
                  </a:schemeClr>
                </a:solidFill>
              </a:defRPr>
            </a:lvl1pPr>
            <a:lvl2pPr marL="348072" indent="0" algn="ctr">
              <a:buNone/>
              <a:defRPr>
                <a:solidFill>
                  <a:schemeClr val="tx1">
                    <a:tint val="75000"/>
                  </a:schemeClr>
                </a:solidFill>
              </a:defRPr>
            </a:lvl2pPr>
            <a:lvl3pPr marL="696147" indent="0" algn="ctr">
              <a:buNone/>
              <a:defRPr>
                <a:solidFill>
                  <a:schemeClr val="tx1">
                    <a:tint val="75000"/>
                  </a:schemeClr>
                </a:solidFill>
              </a:defRPr>
            </a:lvl3pPr>
            <a:lvl4pPr marL="1044218" indent="0" algn="ctr">
              <a:buNone/>
              <a:defRPr>
                <a:solidFill>
                  <a:schemeClr val="tx1">
                    <a:tint val="75000"/>
                  </a:schemeClr>
                </a:solidFill>
              </a:defRPr>
            </a:lvl4pPr>
            <a:lvl5pPr marL="1392290" indent="0" algn="ctr">
              <a:buNone/>
              <a:defRPr>
                <a:solidFill>
                  <a:schemeClr val="tx1">
                    <a:tint val="75000"/>
                  </a:schemeClr>
                </a:solidFill>
              </a:defRPr>
            </a:lvl5pPr>
            <a:lvl6pPr marL="1740367" indent="0" algn="ctr">
              <a:buNone/>
              <a:defRPr>
                <a:solidFill>
                  <a:schemeClr val="tx1">
                    <a:tint val="75000"/>
                  </a:schemeClr>
                </a:solidFill>
              </a:defRPr>
            </a:lvl6pPr>
            <a:lvl7pPr marL="2088439" indent="0" algn="ctr">
              <a:buNone/>
              <a:defRPr>
                <a:solidFill>
                  <a:schemeClr val="tx1">
                    <a:tint val="75000"/>
                  </a:schemeClr>
                </a:solidFill>
              </a:defRPr>
            </a:lvl7pPr>
            <a:lvl8pPr marL="2436508" indent="0" algn="ctr">
              <a:buNone/>
              <a:defRPr>
                <a:solidFill>
                  <a:schemeClr val="tx1">
                    <a:tint val="75000"/>
                  </a:schemeClr>
                </a:solidFill>
              </a:defRPr>
            </a:lvl8pPr>
            <a:lvl9pPr marL="2784581"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03.04.2026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51497765"/>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03.04.2026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74828087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92" y="4406914"/>
            <a:ext cx="10363203" cy="1362074"/>
          </a:xfrm>
        </p:spPr>
        <p:txBody>
          <a:bodyPr anchor="t"/>
          <a:lstStyle>
            <a:lvl1pPr algn="l">
              <a:defRPr sz="3044" b="1" cap="all"/>
            </a:lvl1pPr>
          </a:lstStyle>
          <a:p>
            <a:r>
              <a:rPr lang="cs-CZ"/>
              <a:t>Klepnutím lze upravit styl předlohy nadpisů.</a:t>
            </a:r>
          </a:p>
        </p:txBody>
      </p:sp>
      <p:sp>
        <p:nvSpPr>
          <p:cNvPr id="3" name="Zástupný symbol pro text 2"/>
          <p:cNvSpPr>
            <a:spLocks noGrp="1"/>
          </p:cNvSpPr>
          <p:nvPr>
            <p:ph type="body" idx="1"/>
          </p:nvPr>
        </p:nvSpPr>
        <p:spPr>
          <a:xfrm>
            <a:off x="963092" y="2906723"/>
            <a:ext cx="10363203" cy="1500187"/>
          </a:xfrm>
        </p:spPr>
        <p:txBody>
          <a:bodyPr anchor="b"/>
          <a:lstStyle>
            <a:lvl1pPr marL="0" indent="0">
              <a:buNone/>
              <a:defRPr sz="1522">
                <a:solidFill>
                  <a:schemeClr val="tx1">
                    <a:tint val="75000"/>
                  </a:schemeClr>
                </a:solidFill>
              </a:defRPr>
            </a:lvl1pPr>
            <a:lvl2pPr marL="348072" indent="0">
              <a:buNone/>
              <a:defRPr sz="1369">
                <a:solidFill>
                  <a:schemeClr val="tx1">
                    <a:tint val="75000"/>
                  </a:schemeClr>
                </a:solidFill>
              </a:defRPr>
            </a:lvl2pPr>
            <a:lvl3pPr marL="696147" indent="0">
              <a:buNone/>
              <a:defRPr sz="1217">
                <a:solidFill>
                  <a:schemeClr val="tx1">
                    <a:tint val="75000"/>
                  </a:schemeClr>
                </a:solidFill>
              </a:defRPr>
            </a:lvl3pPr>
            <a:lvl4pPr marL="1044218" indent="0">
              <a:buNone/>
              <a:defRPr sz="1065">
                <a:solidFill>
                  <a:schemeClr val="tx1">
                    <a:tint val="75000"/>
                  </a:schemeClr>
                </a:solidFill>
              </a:defRPr>
            </a:lvl4pPr>
            <a:lvl5pPr marL="1392290" indent="0">
              <a:buNone/>
              <a:defRPr sz="1065">
                <a:solidFill>
                  <a:schemeClr val="tx1">
                    <a:tint val="75000"/>
                  </a:schemeClr>
                </a:solidFill>
              </a:defRPr>
            </a:lvl5pPr>
            <a:lvl6pPr marL="1740367" indent="0">
              <a:buNone/>
              <a:defRPr sz="1065">
                <a:solidFill>
                  <a:schemeClr val="tx1">
                    <a:tint val="75000"/>
                  </a:schemeClr>
                </a:solidFill>
              </a:defRPr>
            </a:lvl6pPr>
            <a:lvl7pPr marL="2088439" indent="0">
              <a:buNone/>
              <a:defRPr sz="1065">
                <a:solidFill>
                  <a:schemeClr val="tx1">
                    <a:tint val="75000"/>
                  </a:schemeClr>
                </a:solidFill>
              </a:defRPr>
            </a:lvl7pPr>
            <a:lvl8pPr marL="2436508" indent="0">
              <a:buNone/>
              <a:defRPr sz="1065">
                <a:solidFill>
                  <a:schemeClr val="tx1">
                    <a:tint val="75000"/>
                  </a:schemeClr>
                </a:solidFill>
              </a:defRPr>
            </a:lvl8pPr>
            <a:lvl9pPr marL="2784581" indent="0">
              <a:buNone/>
              <a:defRPr sz="1065">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03.04.2026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94157760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812802" y="1600206"/>
            <a:ext cx="7211486"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8227485" y="1600206"/>
            <a:ext cx="7213603"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03.04.2026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98301621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09611" y="274654"/>
            <a:ext cx="10972802" cy="1143001"/>
          </a:xfrm>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609" y="1535124"/>
            <a:ext cx="5386919"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4" name="Zástupný symbol pro obsah 3"/>
          <p:cNvSpPr>
            <a:spLocks noGrp="1"/>
          </p:cNvSpPr>
          <p:nvPr>
            <p:ph sz="half" idx="2"/>
          </p:nvPr>
        </p:nvSpPr>
        <p:spPr>
          <a:xfrm>
            <a:off x="609609" y="2174892"/>
            <a:ext cx="5386919"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76" y="1535124"/>
            <a:ext cx="5389036"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6" name="Zástupný symbol pro obsah 5"/>
          <p:cNvSpPr>
            <a:spLocks noGrp="1"/>
          </p:cNvSpPr>
          <p:nvPr>
            <p:ph sz="quarter" idx="4"/>
          </p:nvPr>
        </p:nvSpPr>
        <p:spPr>
          <a:xfrm>
            <a:off x="6193376" y="2174892"/>
            <a:ext cx="5389036"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5E1B3EB-53DC-41CF-A1B6-9EDBC7FB3595}" type="datetimeFigureOut">
              <a:rPr lang="cs-CZ" smtClean="0"/>
              <a:pPr/>
              <a:t>03.04.2026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66612747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65E1B3EB-53DC-41CF-A1B6-9EDBC7FB3595}" type="datetimeFigureOut">
              <a:rPr lang="cs-CZ" smtClean="0"/>
              <a:pPr/>
              <a:t>03.04.2026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45732598"/>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5E1B3EB-53DC-41CF-A1B6-9EDBC7FB3595}" type="datetimeFigureOut">
              <a:rPr lang="cs-CZ" smtClean="0"/>
              <a:pPr/>
              <a:t>03.04.2026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187795648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69"/>
            <a:ext cx="4011085" cy="1162050"/>
          </a:xfrm>
        </p:spPr>
        <p:txBody>
          <a:bodyPr anchor="b"/>
          <a:lstStyle>
            <a:lvl1pPr algn="l">
              <a:defRPr sz="1522" b="1"/>
            </a:lvl1pPr>
          </a:lstStyle>
          <a:p>
            <a:r>
              <a:rPr lang="cs-CZ"/>
              <a:t>Klepnutím lze upravit styl předlohy nadpisů.</a:t>
            </a:r>
          </a:p>
        </p:txBody>
      </p:sp>
      <p:sp>
        <p:nvSpPr>
          <p:cNvPr id="3" name="Zástupný symbol pro obsah 2"/>
          <p:cNvSpPr>
            <a:spLocks noGrp="1"/>
          </p:cNvSpPr>
          <p:nvPr>
            <p:ph idx="1"/>
          </p:nvPr>
        </p:nvSpPr>
        <p:spPr>
          <a:xfrm>
            <a:off x="4766736" y="273068"/>
            <a:ext cx="6815666" cy="5853112"/>
          </a:xfrm>
        </p:spPr>
        <p:txBody>
          <a:bodyPr/>
          <a:lstStyle>
            <a:lvl1pPr>
              <a:defRPr sz="2436"/>
            </a:lvl1pPr>
            <a:lvl2pPr>
              <a:defRPr sz="2131"/>
            </a:lvl2pPr>
            <a:lvl3pPr>
              <a:defRPr sz="1827"/>
            </a:lvl3pPr>
            <a:lvl4pPr>
              <a:defRPr sz="1522"/>
            </a:lvl4pPr>
            <a:lvl5pPr>
              <a:defRPr sz="1522"/>
            </a:lvl5pPr>
            <a:lvl6pPr>
              <a:defRPr sz="1522"/>
            </a:lvl6pPr>
            <a:lvl7pPr>
              <a:defRPr sz="1522"/>
            </a:lvl7pPr>
            <a:lvl8pPr>
              <a:defRPr sz="1522"/>
            </a:lvl8pPr>
            <a:lvl9pPr>
              <a:defRPr sz="1522"/>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0" y="1435104"/>
            <a:ext cx="4011085" cy="46910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03.04.2026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06810554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23" y="4800610"/>
            <a:ext cx="7315200" cy="566737"/>
          </a:xfrm>
        </p:spPr>
        <p:txBody>
          <a:bodyPr anchor="b"/>
          <a:lstStyle>
            <a:lvl1pPr algn="l">
              <a:defRPr sz="1522" b="1"/>
            </a:lvl1pPr>
          </a:lstStyle>
          <a:p>
            <a:r>
              <a:rPr lang="cs-CZ"/>
              <a:t>Klepnutím lze upravit styl předlohy nadpisů.</a:t>
            </a:r>
          </a:p>
        </p:txBody>
      </p:sp>
      <p:sp>
        <p:nvSpPr>
          <p:cNvPr id="3" name="Zástupný symbol pro obrázek 2"/>
          <p:cNvSpPr>
            <a:spLocks noGrp="1"/>
          </p:cNvSpPr>
          <p:nvPr>
            <p:ph type="pic" idx="1"/>
          </p:nvPr>
        </p:nvSpPr>
        <p:spPr>
          <a:xfrm>
            <a:off x="2389723" y="612790"/>
            <a:ext cx="7315200" cy="4114800"/>
          </a:xfrm>
        </p:spPr>
        <p:txBody>
          <a:bodyPr/>
          <a:lstStyle>
            <a:lvl1pPr marL="0" indent="0">
              <a:buNone/>
              <a:defRPr sz="2436"/>
            </a:lvl1pPr>
            <a:lvl2pPr marL="348072" indent="0">
              <a:buNone/>
              <a:defRPr sz="2131"/>
            </a:lvl2pPr>
            <a:lvl3pPr marL="696147" indent="0">
              <a:buNone/>
              <a:defRPr sz="1827"/>
            </a:lvl3pPr>
            <a:lvl4pPr marL="1044218" indent="0">
              <a:buNone/>
              <a:defRPr sz="1522"/>
            </a:lvl4pPr>
            <a:lvl5pPr marL="1392290" indent="0">
              <a:buNone/>
              <a:defRPr sz="1522"/>
            </a:lvl5pPr>
            <a:lvl6pPr marL="1740367" indent="0">
              <a:buNone/>
              <a:defRPr sz="1522"/>
            </a:lvl6pPr>
            <a:lvl7pPr marL="2088439" indent="0">
              <a:buNone/>
              <a:defRPr sz="1522"/>
            </a:lvl7pPr>
            <a:lvl8pPr marL="2436508" indent="0">
              <a:buNone/>
              <a:defRPr sz="1522"/>
            </a:lvl8pPr>
            <a:lvl9pPr marL="2784581" indent="0">
              <a:buNone/>
              <a:defRPr sz="1522"/>
            </a:lvl9pPr>
          </a:lstStyle>
          <a:p>
            <a:endParaRPr lang="cs-CZ"/>
          </a:p>
        </p:txBody>
      </p:sp>
      <p:sp>
        <p:nvSpPr>
          <p:cNvPr id="4" name="Zástupný symbol pro text 3"/>
          <p:cNvSpPr>
            <a:spLocks noGrp="1"/>
          </p:cNvSpPr>
          <p:nvPr>
            <p:ph type="body" sz="half" idx="2"/>
          </p:nvPr>
        </p:nvSpPr>
        <p:spPr>
          <a:xfrm>
            <a:off x="2389723" y="5367340"/>
            <a:ext cx="7315200" cy="8048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03.04.2026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56209477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03.04.2026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422311806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11785604" y="274651"/>
            <a:ext cx="3655485"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812808" y="274651"/>
            <a:ext cx="107696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03.04.2026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84790156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11" y="274654"/>
            <a:ext cx="10972802" cy="1143001"/>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611" y="1600206"/>
            <a:ext cx="10972802" cy="4525962"/>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599" y="6356358"/>
            <a:ext cx="2844801" cy="365126"/>
          </a:xfrm>
          <a:prstGeom prst="rect">
            <a:avLst/>
          </a:prstGeom>
        </p:spPr>
        <p:txBody>
          <a:bodyPr vert="horz" lIns="91440" tIns="45720" rIns="91440" bIns="45720" rtlCol="0" anchor="ctr"/>
          <a:lstStyle>
            <a:lvl1pPr algn="l">
              <a:defRPr sz="912">
                <a:solidFill>
                  <a:schemeClr val="tx1">
                    <a:tint val="75000"/>
                  </a:schemeClr>
                </a:solidFill>
              </a:defRPr>
            </a:lvl1pPr>
          </a:lstStyle>
          <a:p>
            <a:fld id="{65E1B3EB-53DC-41CF-A1B6-9EDBC7FB3595}" type="datetimeFigureOut">
              <a:rPr lang="cs-CZ" smtClean="0"/>
              <a:pPr/>
              <a:t>03.04.2026</a:t>
            </a:fld>
            <a:endParaRPr lang="cs-CZ"/>
          </a:p>
        </p:txBody>
      </p:sp>
      <p:sp>
        <p:nvSpPr>
          <p:cNvPr id="5" name="Zástupný symbol pro zápatí 4"/>
          <p:cNvSpPr>
            <a:spLocks noGrp="1"/>
          </p:cNvSpPr>
          <p:nvPr>
            <p:ph type="ftr" sz="quarter" idx="3"/>
          </p:nvPr>
        </p:nvSpPr>
        <p:spPr>
          <a:xfrm>
            <a:off x="4165614" y="6356358"/>
            <a:ext cx="3860800" cy="365126"/>
          </a:xfrm>
          <a:prstGeom prst="rect">
            <a:avLst/>
          </a:prstGeom>
        </p:spPr>
        <p:txBody>
          <a:bodyPr vert="horz" lIns="91440" tIns="45720" rIns="91440" bIns="45720" rtlCol="0" anchor="ctr"/>
          <a:lstStyle>
            <a:lvl1pPr algn="ctr">
              <a:defRPr sz="912">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1" y="6356358"/>
            <a:ext cx="2844801" cy="365126"/>
          </a:xfrm>
          <a:prstGeom prst="rect">
            <a:avLst/>
          </a:prstGeom>
        </p:spPr>
        <p:txBody>
          <a:bodyPr vert="horz" lIns="91440" tIns="45720" rIns="91440" bIns="45720" rtlCol="0" anchor="ctr"/>
          <a:lstStyle>
            <a:lvl1pPr algn="r">
              <a:defRPr sz="912">
                <a:solidFill>
                  <a:schemeClr val="tx1">
                    <a:tint val="75000"/>
                  </a:schemeClr>
                </a:solidFill>
              </a:defRPr>
            </a:lvl1pPr>
          </a:lstStyle>
          <a:p>
            <a:fld id="{02309438-FCDA-4D8D-878D-D3CCB8FAB26E}" type="slidenum">
              <a:rPr lang="cs-CZ" smtClean="0"/>
              <a:pPr/>
              <a:t>‹#›</a:t>
            </a:fld>
            <a:endParaRPr lang="cs-CZ"/>
          </a:p>
        </p:txBody>
      </p:sp>
    </p:spTree>
    <p:extLst>
      <p:ext uri="{BB962C8B-B14F-4D97-AF65-F5344CB8AC3E}">
        <p14:creationId xmlns:p14="http://schemas.microsoft.com/office/powerpoint/2010/main" val="3695163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xStyles>
    <p:titleStyle>
      <a:lvl1pPr algn="ctr" defTabSz="696147" rtl="0" eaLnBrk="1" latinLnBrk="0" hangingPunct="1">
        <a:spcBef>
          <a:spcPct val="0"/>
        </a:spcBef>
        <a:buNone/>
        <a:defRPr sz="3351" kern="1200">
          <a:solidFill>
            <a:schemeClr val="tx1"/>
          </a:solidFill>
          <a:latin typeface="+mj-lt"/>
          <a:ea typeface="+mj-ea"/>
          <a:cs typeface="+mj-cs"/>
        </a:defRPr>
      </a:lvl1pPr>
    </p:titleStyle>
    <p:bodyStyle>
      <a:lvl1pPr marL="261054" indent="-261054" algn="l" defTabSz="696147" rtl="0" eaLnBrk="1" latinLnBrk="0" hangingPunct="1">
        <a:spcBef>
          <a:spcPct val="20000"/>
        </a:spcBef>
        <a:buFont typeface="Arial" pitchFamily="34" charset="0"/>
        <a:buChar char="•"/>
        <a:defRPr sz="2436" kern="1200">
          <a:solidFill>
            <a:schemeClr val="tx1"/>
          </a:solidFill>
          <a:latin typeface="+mn-lt"/>
          <a:ea typeface="+mn-ea"/>
          <a:cs typeface="+mn-cs"/>
        </a:defRPr>
      </a:lvl1pPr>
      <a:lvl2pPr marL="565619" indent="-217547" algn="l" defTabSz="696147" rtl="0" eaLnBrk="1" latinLnBrk="0" hangingPunct="1">
        <a:spcBef>
          <a:spcPct val="20000"/>
        </a:spcBef>
        <a:buFont typeface="Arial" pitchFamily="34" charset="0"/>
        <a:buChar char="–"/>
        <a:defRPr sz="2131" kern="1200">
          <a:solidFill>
            <a:schemeClr val="tx1"/>
          </a:solidFill>
          <a:latin typeface="+mn-lt"/>
          <a:ea typeface="+mn-ea"/>
          <a:cs typeface="+mn-cs"/>
        </a:defRPr>
      </a:lvl2pPr>
      <a:lvl3pPr marL="870180" indent="-174038" algn="l" defTabSz="696147" rtl="0" eaLnBrk="1" latinLnBrk="0" hangingPunct="1">
        <a:spcBef>
          <a:spcPct val="20000"/>
        </a:spcBef>
        <a:buFont typeface="Arial" pitchFamily="34" charset="0"/>
        <a:buChar char="•"/>
        <a:defRPr sz="1827" kern="1200">
          <a:solidFill>
            <a:schemeClr val="tx1"/>
          </a:solidFill>
          <a:latin typeface="+mn-lt"/>
          <a:ea typeface="+mn-ea"/>
          <a:cs typeface="+mn-cs"/>
        </a:defRPr>
      </a:lvl3pPr>
      <a:lvl4pPr marL="1218255"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4pPr>
      <a:lvl5pPr marL="156632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5pPr>
      <a:lvl6pPr marL="1914400"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6pPr>
      <a:lvl7pPr marL="2262473"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7pPr>
      <a:lvl8pPr marL="2610547"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8pPr>
      <a:lvl9pPr marL="295861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9pPr>
    </p:bodyStyle>
    <p:otherStyle>
      <a:defPPr>
        <a:defRPr lang="cs-CZ"/>
      </a:defPPr>
      <a:lvl1pPr marL="0" algn="l" defTabSz="696147" rtl="0" eaLnBrk="1" latinLnBrk="0" hangingPunct="1">
        <a:defRPr sz="1369" kern="1200">
          <a:solidFill>
            <a:schemeClr val="tx1"/>
          </a:solidFill>
          <a:latin typeface="+mn-lt"/>
          <a:ea typeface="+mn-ea"/>
          <a:cs typeface="+mn-cs"/>
        </a:defRPr>
      </a:lvl1pPr>
      <a:lvl2pPr marL="348072" algn="l" defTabSz="696147" rtl="0" eaLnBrk="1" latinLnBrk="0" hangingPunct="1">
        <a:defRPr sz="1369" kern="1200">
          <a:solidFill>
            <a:schemeClr val="tx1"/>
          </a:solidFill>
          <a:latin typeface="+mn-lt"/>
          <a:ea typeface="+mn-ea"/>
          <a:cs typeface="+mn-cs"/>
        </a:defRPr>
      </a:lvl2pPr>
      <a:lvl3pPr marL="696147" algn="l" defTabSz="696147" rtl="0" eaLnBrk="1" latinLnBrk="0" hangingPunct="1">
        <a:defRPr sz="1369" kern="1200">
          <a:solidFill>
            <a:schemeClr val="tx1"/>
          </a:solidFill>
          <a:latin typeface="+mn-lt"/>
          <a:ea typeface="+mn-ea"/>
          <a:cs typeface="+mn-cs"/>
        </a:defRPr>
      </a:lvl3pPr>
      <a:lvl4pPr marL="1044218" algn="l" defTabSz="696147" rtl="0" eaLnBrk="1" latinLnBrk="0" hangingPunct="1">
        <a:defRPr sz="1369" kern="1200">
          <a:solidFill>
            <a:schemeClr val="tx1"/>
          </a:solidFill>
          <a:latin typeface="+mn-lt"/>
          <a:ea typeface="+mn-ea"/>
          <a:cs typeface="+mn-cs"/>
        </a:defRPr>
      </a:lvl4pPr>
      <a:lvl5pPr marL="1392290" algn="l" defTabSz="696147" rtl="0" eaLnBrk="1" latinLnBrk="0" hangingPunct="1">
        <a:defRPr sz="1369" kern="1200">
          <a:solidFill>
            <a:schemeClr val="tx1"/>
          </a:solidFill>
          <a:latin typeface="+mn-lt"/>
          <a:ea typeface="+mn-ea"/>
          <a:cs typeface="+mn-cs"/>
        </a:defRPr>
      </a:lvl5pPr>
      <a:lvl6pPr marL="1740367" algn="l" defTabSz="696147" rtl="0" eaLnBrk="1" latinLnBrk="0" hangingPunct="1">
        <a:defRPr sz="1369" kern="1200">
          <a:solidFill>
            <a:schemeClr val="tx1"/>
          </a:solidFill>
          <a:latin typeface="+mn-lt"/>
          <a:ea typeface="+mn-ea"/>
          <a:cs typeface="+mn-cs"/>
        </a:defRPr>
      </a:lvl6pPr>
      <a:lvl7pPr marL="2088439" algn="l" defTabSz="696147" rtl="0" eaLnBrk="1" latinLnBrk="0" hangingPunct="1">
        <a:defRPr sz="1369" kern="1200">
          <a:solidFill>
            <a:schemeClr val="tx1"/>
          </a:solidFill>
          <a:latin typeface="+mn-lt"/>
          <a:ea typeface="+mn-ea"/>
          <a:cs typeface="+mn-cs"/>
        </a:defRPr>
      </a:lvl7pPr>
      <a:lvl8pPr marL="2436508" algn="l" defTabSz="696147" rtl="0" eaLnBrk="1" latinLnBrk="0" hangingPunct="1">
        <a:defRPr sz="1369" kern="1200">
          <a:solidFill>
            <a:schemeClr val="tx1"/>
          </a:solidFill>
          <a:latin typeface="+mn-lt"/>
          <a:ea typeface="+mn-ea"/>
          <a:cs typeface="+mn-cs"/>
        </a:defRPr>
      </a:lvl8pPr>
      <a:lvl9pPr marL="2784581" algn="l" defTabSz="696147" rtl="0" eaLnBrk="1" latinLnBrk="0" hangingPunct="1">
        <a:defRPr sz="136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jp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xml"/><Relationship Id="rId6" Type="http://schemas.openxmlformats.org/officeDocument/2006/relationships/image" Target="../media/image5.png"/><Relationship Id="rId5" Type="http://schemas.microsoft.com/office/2007/relationships/hdphoto" Target="../media/hdphoto1.wdp"/><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audio" Target="../media/audio2.wav"/><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12.png"/><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3.jpg"/></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4.jpg"/></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5.jpg"/></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6.jpg"/></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7.jpg"/></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8.jpg"/></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9.jpg"/></Relationships>
</file>

<file path=ppt/slides/_rels/slide12.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19.jpg"/><Relationship Id="rId7" Type="http://schemas.openxmlformats.org/officeDocument/2006/relationships/image" Target="../media/image22.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jp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8" Type="http://schemas.openxmlformats.org/officeDocument/2006/relationships/image" Target="../media/image26.jpg"/><Relationship Id="rId3" Type="http://schemas.openxmlformats.org/officeDocument/2006/relationships/image" Target="../media/image23.jpg"/><Relationship Id="rId7" Type="http://schemas.openxmlformats.org/officeDocument/2006/relationships/image" Target="../media/image25.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4.jp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7.jpg"/></Relationships>
</file>

<file path=ppt/slides/_rels/slide1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8.jpg"/></Relationships>
</file>

<file path=ppt/slides/_rels/slide1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9.jpg"/></Relationships>
</file>

<file path=ppt/slides/_rels/slide17.xml.rels><?xml version="1.0" encoding="UTF-8" standalone="yes"?>
<Relationships xmlns="http://schemas.openxmlformats.org/package/2006/relationships"><Relationship Id="rId8" Type="http://schemas.openxmlformats.org/officeDocument/2006/relationships/image" Target="../media/image32.jpg"/><Relationship Id="rId3" Type="http://schemas.openxmlformats.org/officeDocument/2006/relationships/image" Target="../media/image29.jpg"/><Relationship Id="rId7" Type="http://schemas.openxmlformats.org/officeDocument/2006/relationships/image" Target="../media/image31.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30.jp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3.jpg"/></Relationships>
</file>

<file path=ppt/slides/_rels/slide19.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4.jpg"/></Relationships>
</file>

<file path=ppt/slides/_rels/slide20.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5.jpg"/></Relationships>
</file>

<file path=ppt/slides/_rels/slide21.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6.jpg"/></Relationships>
</file>

<file path=ppt/slides/_rels/slide22.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7.jpg"/></Relationships>
</file>

<file path=ppt/slides/_rels/slide23.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8.jpg"/></Relationships>
</file>

<file path=ppt/slides/_rels/slide24.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9.jpg"/></Relationships>
</file>

<file path=ppt/slides/_rels/slide25.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0.jpg"/></Relationships>
</file>

<file path=ppt/slides/_rels/slide26.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1.jpg"/></Relationships>
</file>

<file path=ppt/slides/_rels/slide27.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2.jpg"/></Relationships>
</file>

<file path=ppt/slides/_rels/slide28.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3.jpg"/></Relationships>
</file>

<file path=ppt/slides/_rels/slide29.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4.jpg"/></Relationships>
</file>

<file path=ppt/slides/_rels/slide30.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5.jpg"/></Relationships>
</file>

<file path=ppt/slides/_rels/slide31.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6.jpg"/></Relationships>
</file>

<file path=ppt/slides/_rels/slide32.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7.jpg"/></Relationships>
</file>

<file path=ppt/slides/_rels/slide33.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8.jpg"/></Relationships>
</file>

<file path=ppt/slides/_rels/slide34.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9.jpg"/></Relationships>
</file>

<file path=ppt/slides/_rels/slide35.xml.rels><?xml version="1.0" encoding="UTF-8" standalone="yes"?>
<Relationships xmlns="http://schemas.openxmlformats.org/package/2006/relationships"><Relationship Id="rId8" Type="http://schemas.openxmlformats.org/officeDocument/2006/relationships/image" Target="../media/image52.jpg"/><Relationship Id="rId3" Type="http://schemas.openxmlformats.org/officeDocument/2006/relationships/image" Target="../media/image49.jpg"/><Relationship Id="rId7" Type="http://schemas.openxmlformats.org/officeDocument/2006/relationships/image" Target="../media/image51.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50.jpg"/><Relationship Id="rId4" Type="http://schemas.openxmlformats.org/officeDocument/2006/relationships/image" Target="../media/image12.png"/></Relationships>
</file>

<file path=ppt/slides/_rels/slide36.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3.jpg"/></Relationships>
</file>

<file path=ppt/slides/_rels/slide37.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4.jpg"/></Relationships>
</file>

<file path=ppt/slides/_rels/slide38.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5.jpg"/></Relationships>
</file>

<file path=ppt/slides/_rels/slide39.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6.jpg"/></Relationships>
</file>

<file path=ppt/slides/_rels/slide40.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7.jpg"/></Relationships>
</file>

<file path=ppt/slides/_rels/slide41.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8.jpg"/></Relationships>
</file>

<file path=ppt/slides/_rels/slide42.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9.jpg"/></Relationships>
</file>

<file path=ppt/slides/_rels/slide43.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0.jpg"/></Relationships>
</file>

<file path=ppt/slides/_rels/slide44.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1.jpg"/></Relationships>
</file>

<file path=ppt/slides/_rels/slide45.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2.jpg"/></Relationships>
</file>

<file path=ppt/slides/_rels/slide46.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3.jpg"/></Relationships>
</file>

<file path=ppt/slides/_rels/slide47.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4.jpg"/></Relationships>
</file>

<file path=ppt/slides/_rels/slide4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6.jpg"/><Relationship Id="rId7" Type="http://schemas.openxmlformats.org/officeDocument/2006/relationships/image" Target="../media/image69.png"/><Relationship Id="rId2" Type="http://schemas.openxmlformats.org/officeDocument/2006/relationships/image" Target="../media/image65.jpg"/><Relationship Id="rId1" Type="http://schemas.openxmlformats.org/officeDocument/2006/relationships/slideLayout" Target="../slideLayouts/slideLayout1.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3.png"/><Relationship Id="rId9"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83D06-561F-B8FF-7ED5-34C02BE11907}"/>
            </a:ext>
          </a:extLst>
        </p:cNvPr>
        <p:cNvGrpSpPr/>
        <p:nvPr/>
      </p:nvGrpSpPr>
      <p:grpSpPr>
        <a:xfrm>
          <a:off x="0" y="0"/>
          <a:ext cx="0" cy="0"/>
          <a:chOff x="0" y="0"/>
          <a:chExt cx="0" cy="0"/>
        </a:xfrm>
      </p:grpSpPr>
      <p:pic>
        <p:nvPicPr>
          <p:cNvPr id="4" name="Oválny rám">
            <a:extLst>
              <a:ext uri="{FF2B5EF4-FFF2-40B4-BE49-F238E27FC236}">
                <a16:creationId xmlns:a16="http://schemas.microsoft.com/office/drawing/2014/main" id="{AC591F72-3B45-19DD-35E5-1791A5A4A5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Rám">
            <a:extLst>
              <a:ext uri="{FF2B5EF4-FFF2-40B4-BE49-F238E27FC236}">
                <a16:creationId xmlns:a16="http://schemas.microsoft.com/office/drawing/2014/main" id="{99FB9CA5-1C75-1CED-4D2B-ED9FD19D210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2000" cy="6858000"/>
          </a:xfrm>
          <a:prstGeom prst="rect">
            <a:avLst/>
          </a:prstGeom>
        </p:spPr>
      </p:pic>
      <p:grpSp>
        <p:nvGrpSpPr>
          <p:cNvPr id="12" name="Foto">
            <a:extLst>
              <a:ext uri="{FF2B5EF4-FFF2-40B4-BE49-F238E27FC236}">
                <a16:creationId xmlns:a16="http://schemas.microsoft.com/office/drawing/2014/main" id="{3ADBCEC0-7011-E4EE-694E-39A665CCEA28}"/>
              </a:ext>
            </a:extLst>
          </p:cNvPr>
          <p:cNvGrpSpPr/>
          <p:nvPr/>
        </p:nvGrpSpPr>
        <p:grpSpPr>
          <a:xfrm>
            <a:off x="2540000" y="2473133"/>
            <a:ext cx="5310800" cy="2994793"/>
            <a:chOff x="5040000" y="2520000"/>
            <a:chExt cx="5120000" cy="2887200"/>
          </a:xfrm>
        </p:grpSpPr>
        <p:sp>
          <p:nvSpPr>
            <p:cNvPr id="13" name="Fotorámček">
              <a:extLst>
                <a:ext uri="{FF2B5EF4-FFF2-40B4-BE49-F238E27FC236}">
                  <a16:creationId xmlns:a16="http://schemas.microsoft.com/office/drawing/2014/main" id="{3BB11860-587A-C933-01AE-5A6A0FB288B5}"/>
                </a:ext>
              </a:extLst>
            </p:cNvPr>
            <p:cNvSpPr/>
            <p:nvPr/>
          </p:nvSpPr>
          <p:spPr>
            <a:xfrm>
              <a:off x="5040000" y="2520000"/>
              <a:ext cx="5120000" cy="2880000"/>
            </a:xfrm>
            <a:prstGeom prst="ellipse">
              <a:avLst/>
            </a:prstGeom>
            <a:noFill/>
            <a:ln w="38100" cap="flat" cmpd="sng" algn="ctr">
              <a:solidFill>
                <a:sysClr val="window" lastClr="FFFFFF"/>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4" name="Foto 1">
              <a:extLst>
                <a:ext uri="{FF2B5EF4-FFF2-40B4-BE49-F238E27FC236}">
                  <a16:creationId xmlns:a16="http://schemas.microsoft.com/office/drawing/2014/main" id="{C17C8D8B-A609-AED3-4A19-00EF06903725}"/>
                </a:ext>
              </a:extLst>
            </p:cNvPr>
            <p:cNvPicPr>
              <a:picLocks/>
            </p:cNvPicPr>
            <p:nvPr/>
          </p:nvPicPr>
          <p:blipFill>
            <a:blip r:embed="rId6">
              <a:extLst>
                <a:ext uri="{28A0092B-C50C-407E-A947-70E740481C1C}">
                  <a14:useLocalDpi xmlns:a14="http://schemas.microsoft.com/office/drawing/2010/main" val="0"/>
                </a:ext>
              </a:extLst>
            </a:blip>
            <a:srcRect l="8" r="8"/>
            <a:stretch/>
          </p:blipFill>
          <p:spPr>
            <a:xfrm>
              <a:off x="5040000" y="2527200"/>
              <a:ext cx="5119200" cy="2880000"/>
            </a:xfrm>
            <a:prstGeom prst="ellipse">
              <a:avLst/>
            </a:prstGeom>
            <a:ln>
              <a:noFill/>
            </a:ln>
            <a:effectLst>
              <a:softEdge rad="112500"/>
            </a:effectLst>
          </p:spPr>
        </p:pic>
      </p:grpSp>
      <p:sp>
        <p:nvSpPr>
          <p:cNvPr id="15" name="Steve">
            <a:extLst>
              <a:ext uri="{FF2B5EF4-FFF2-40B4-BE49-F238E27FC236}">
                <a16:creationId xmlns:a16="http://schemas.microsoft.com/office/drawing/2014/main" id="{E1795FD1-AD73-9336-94A1-C14B04B1A4F7}"/>
              </a:ext>
            </a:extLst>
          </p:cNvPr>
          <p:cNvSpPr txBox="1"/>
          <p:nvPr/>
        </p:nvSpPr>
        <p:spPr>
          <a:xfrm>
            <a:off x="9873673" y="5978074"/>
            <a:ext cx="2082144" cy="523220"/>
          </a:xfrm>
          <a:prstGeom prst="rect">
            <a:avLst/>
          </a:prstGeom>
          <a:noFill/>
          <a:effectLst>
            <a:glow rad="520700">
              <a:schemeClr val="bg1">
                <a:alpha val="96000"/>
              </a:schemeClr>
            </a:glow>
          </a:effectLst>
        </p:spPr>
        <p:txBody>
          <a:bodyPr wrap="square" rtlCol="0">
            <a:spAutoFit/>
          </a:bodyPr>
          <a:lstStyle/>
          <a:p>
            <a:pPr algn="ctr"/>
            <a:r>
              <a:rPr lang="sk-SK" sz="2800">
                <a:ln w="0">
                  <a:solidFill>
                    <a:srgbClr val="CC6600">
                      <a:alpha val="71000"/>
                    </a:srgbClr>
                  </a:solidFill>
                </a:ln>
                <a:solidFill>
                  <a:srgbClr val="EEB055"/>
                </a:solidFill>
                <a:latin typeface="Nadianne" panose="03020902050305070206" pitchFamily="66" charset="-18"/>
              </a:rPr>
              <a:t>Steve</a:t>
            </a:r>
          </a:p>
        </p:txBody>
      </p:sp>
      <p:sp>
        <p:nvSpPr>
          <p:cNvPr id="6" name="Nadpis">
            <a:extLst>
              <a:ext uri="{FF2B5EF4-FFF2-40B4-BE49-F238E27FC236}">
                <a16:creationId xmlns:a16="http://schemas.microsoft.com/office/drawing/2014/main" id="{C8EB4459-C36B-2854-503A-E8350F391347}"/>
              </a:ext>
            </a:extLst>
          </p:cNvPr>
          <p:cNvSpPr/>
          <p:nvPr/>
        </p:nvSpPr>
        <p:spPr>
          <a:xfrm>
            <a:off x="2863271" y="331403"/>
            <a:ext cx="7675419" cy="905164"/>
          </a:xfrm>
          <a:prstGeom prst="roundRect">
            <a:avLst/>
          </a:prstGeom>
          <a:gradFill flip="none" rotWithShape="1">
            <a:gsLst>
              <a:gs pos="0">
                <a:srgbClr val="153D32"/>
              </a:gs>
              <a:gs pos="50000">
                <a:srgbClr val="85D5C6"/>
              </a:gs>
              <a:gs pos="100000">
                <a:srgbClr val="153D32"/>
              </a:gs>
            </a:gsLst>
            <a:lin ang="27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
        <p:nvSpPr>
          <p:cNvPr id="7" name="Názov">
            <a:extLst>
              <a:ext uri="{FF2B5EF4-FFF2-40B4-BE49-F238E27FC236}">
                <a16:creationId xmlns:a16="http://schemas.microsoft.com/office/drawing/2014/main" id="{9C7A9AC4-5327-D08A-FFB3-7C9532B02157}"/>
              </a:ext>
            </a:extLst>
          </p:cNvPr>
          <p:cNvSpPr/>
          <p:nvPr/>
        </p:nvSpPr>
        <p:spPr>
          <a:xfrm>
            <a:off x="3290499" y="456094"/>
            <a:ext cx="5523346" cy="655782"/>
          </a:xfrm>
          <a:prstGeom prst="rect">
            <a:avLst/>
          </a:prstGeom>
          <a:gradFill flip="none" rotWithShape="1">
            <a:gsLst>
              <a:gs pos="0">
                <a:srgbClr val="153D32"/>
              </a:gs>
              <a:gs pos="50000">
                <a:srgbClr val="85D5C6"/>
              </a:gs>
              <a:gs pos="100000">
                <a:srgbClr val="153D32"/>
              </a:gs>
            </a:gsLst>
            <a:lin ang="18900000" scaled="1"/>
            <a:tileRect/>
          </a:gradFill>
          <a:ln w="12700"/>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3600">
                <a:solidFill>
                  <a:srgbClr val="153D32"/>
                </a:solidFill>
                <a:effectLst>
                  <a:outerShdw blurRad="50800" dist="38100" dir="2700000" algn="tl" rotWithShape="0">
                    <a:schemeClr val="bg1">
                      <a:alpha val="40000"/>
                    </a:schemeClr>
                  </a:outerShdw>
                </a:effectLst>
                <a:latin typeface="AbottOldStyle" pitchFamily="2" charset="0"/>
              </a:rPr>
              <a:t>Mauritanie</a:t>
            </a:r>
          </a:p>
        </p:txBody>
      </p:sp>
      <p:pic>
        <p:nvPicPr>
          <p:cNvPr id="2" name="Vlajka FRA">
            <a:hlinkClick r:id="" action="ppaction://noaction"/>
            <a:extLst>
              <a:ext uri="{FF2B5EF4-FFF2-40B4-BE49-F238E27FC236}">
                <a16:creationId xmlns:a16="http://schemas.microsoft.com/office/drawing/2014/main" id="{075B89ED-2073-F2D3-E4CA-E4D40AFDA6D3}"/>
              </a:ext>
            </a:extLst>
          </p:cNvPr>
          <p:cNvPicPr>
            <a:picLocks noChangeAspect="1"/>
          </p:cNvPicPr>
          <p:nvPr/>
        </p:nvPicPr>
        <p:blipFill>
          <a:blip r:embed="rId7">
            <a:extLst>
              <a:ext uri="{28A0092B-C50C-407E-A947-70E740481C1C}">
                <a14:useLocalDpi xmlns:a14="http://schemas.microsoft.com/office/drawing/2010/main" val="0"/>
              </a:ext>
            </a:extLst>
          </a:blip>
          <a:srcRect t="249" b="249"/>
          <a:stretch/>
        </p:blipFill>
        <p:spPr>
          <a:xfrm>
            <a:off x="2540000" y="160336"/>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pic>
        <p:nvPicPr>
          <p:cNvPr id="8" name="Vlajka">
            <a:extLst>
              <a:ext uri="{FF2B5EF4-FFF2-40B4-BE49-F238E27FC236}">
                <a16:creationId xmlns:a16="http://schemas.microsoft.com/office/drawing/2014/main" id="{C807BDE2-4637-6467-8999-F25DFD80B6C1}"/>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rot="384208">
            <a:off x="504000" y="5436000"/>
            <a:ext cx="1219344" cy="1029127"/>
          </a:xfrm>
          <a:prstGeom prst="rect">
            <a:avLst/>
          </a:prstGeom>
        </p:spPr>
      </p:pic>
      <p:sp>
        <p:nvSpPr>
          <p:cNvPr id="5" name="Krajina">
            <a:extLst>
              <a:ext uri="{FF2B5EF4-FFF2-40B4-BE49-F238E27FC236}">
                <a16:creationId xmlns:a16="http://schemas.microsoft.com/office/drawing/2014/main" id="{30ACBC15-48F1-23AD-A23E-E4251EDFD0C8}"/>
              </a:ext>
            </a:extLst>
          </p:cNvPr>
          <p:cNvSpPr txBox="1"/>
          <p:nvPr/>
        </p:nvSpPr>
        <p:spPr>
          <a:xfrm>
            <a:off x="8028633" y="1478785"/>
            <a:ext cx="3445192" cy="523220"/>
          </a:xfrm>
          <a:prstGeom prst="rect">
            <a:avLst/>
          </a:prstGeom>
          <a:noFill/>
        </p:spPr>
        <p:txBody>
          <a:bodyPr wrap="none" lIns="0" tIns="0" rIns="0" bIns="0" rtlCol="0">
            <a:noAutofit/>
          </a:bodyPr>
          <a:lstStyle/>
          <a:p>
            <a:pPr algn="r"/>
            <a:r>
              <a:rPr lang="sk-SK" sz="2800">
                <a:solidFill>
                  <a:schemeClr val="bg1"/>
                </a:solidFill>
                <a:latin typeface="AbottOldStyle" pitchFamily="2" charset="0"/>
              </a:rPr>
              <a:t>Afrique de l'Ouest</a:t>
            </a:r>
          </a:p>
        </p:txBody>
      </p:sp>
    </p:spTree>
    <p:extLst>
      <p:ext uri="{BB962C8B-B14F-4D97-AF65-F5344CB8AC3E}">
        <p14:creationId xmlns:p14="http://schemas.microsoft.com/office/powerpoint/2010/main" val="1337173956"/>
      </p:ext>
    </p:extLst>
  </p:cSld>
  <p:clrMapOvr>
    <a:masterClrMapping/>
  </p:clrMapOvr>
  <mc:AlternateContent xmlns:mc="http://schemas.openxmlformats.org/markup-compatibility/2006" xmlns:p14="http://schemas.microsoft.com/office/powerpoint/2010/main">
    <mc:Choice Requires="p14">
      <p:transition spd="slow" p14:dur="2000" advClick="0" advTm="18000">
        <p:fade/>
        <p:sndAc>
          <p:stSnd loop="1">
            <p:snd r:embed="rId3" name="Sidi Eleya - Ya Denya.wav"/>
          </p:stSnd>
        </p:sndAc>
      </p:transition>
    </mc:Choice>
    <mc:Fallback xmlns="">
      <p:transition spd="slow" advClick="0" advTm="18000">
        <p:fade/>
        <p:sndAc>
          <p:stSnd loop="1">
            <p:snd r:embed="rId9" name="Sidi Eleya - Ya Deny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grpId="0" nodeType="afterEffect">
                                  <p:stCondLst>
                                    <p:cond delay="0"/>
                                  </p:stCondLst>
                                  <p:childTnLst>
                                    <p:set>
                                      <p:cBhvr>
                                        <p:cTn id="12" dur="1" fill="hold">
                                          <p:stCondLst>
                                            <p:cond delay="0"/>
                                          </p:stCondLst>
                                        </p:cTn>
                                        <p:tgtEl>
                                          <p:spTgt spid="7">
                                            <p:bg/>
                                          </p:spTgt>
                                        </p:tgtEl>
                                        <p:attrNameLst>
                                          <p:attrName>style.visibility</p:attrName>
                                        </p:attrNameLst>
                                      </p:cBhvr>
                                      <p:to>
                                        <p:strVal val="visible"/>
                                      </p:to>
                                    </p:set>
                                    <p:animEffect transition="in" filter="wipe(left)">
                                      <p:cBhvr>
                                        <p:cTn id="13" dur="2000"/>
                                        <p:tgtEl>
                                          <p:spTgt spid="7">
                                            <p:bg/>
                                          </p:spTgt>
                                        </p:tgtEl>
                                      </p:cBhvr>
                                    </p:animEffect>
                                  </p:childTnLst>
                                </p:cTn>
                              </p:par>
                            </p:childTnLst>
                          </p:cTn>
                        </p:par>
                        <p:par>
                          <p:cTn id="14" fill="hold">
                            <p:stCondLst>
                              <p:cond delay="3500"/>
                            </p:stCondLst>
                            <p:childTnLst>
                              <p:par>
                                <p:cTn id="15" presetID="22" presetClass="entr" presetSubtype="8" fill="hold" grpId="0" nodeType="after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ipe(left)">
                                      <p:cBhvr>
                                        <p:cTn id="17" dur="2000"/>
                                        <p:tgtEl>
                                          <p:spTgt spid="7">
                                            <p:txEl>
                                              <p:pRg st="0" end="0"/>
                                            </p:txEl>
                                          </p:spTgt>
                                        </p:tgtEl>
                                      </p:cBhvr>
                                    </p:animEffect>
                                  </p:childTnLst>
                                </p:cTn>
                              </p:par>
                            </p:childTnLst>
                          </p:cTn>
                        </p:par>
                        <p:par>
                          <p:cTn id="18" fill="hold">
                            <p:stCondLst>
                              <p:cond delay="5500"/>
                            </p:stCondLst>
                            <p:childTnLst>
                              <p:par>
                                <p:cTn id="19" presetID="2" presetClass="entr" presetSubtype="2"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 calcmode="lin" valueType="num">
                                      <p:cBhvr additive="base">
                                        <p:cTn id="21" dur="1500" fill="hold"/>
                                        <p:tgtEl>
                                          <p:spTgt spid="5"/>
                                        </p:tgtEl>
                                        <p:attrNameLst>
                                          <p:attrName>ppt_x</p:attrName>
                                        </p:attrNameLst>
                                      </p:cBhvr>
                                      <p:tavLst>
                                        <p:tav tm="0">
                                          <p:val>
                                            <p:strVal val="1+#ppt_w/2"/>
                                          </p:val>
                                        </p:tav>
                                        <p:tav tm="100000">
                                          <p:val>
                                            <p:strVal val="#ppt_x"/>
                                          </p:val>
                                        </p:tav>
                                      </p:tavLst>
                                    </p:anim>
                                    <p:anim calcmode="lin" valueType="num">
                                      <p:cBhvr additive="base">
                                        <p:cTn id="22" dur="15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9250"/>
                            </p:stCondLst>
                            <p:childTnLst>
                              <p:par>
                                <p:cTn id="24" presetID="21" presetClass="entr" presetSubtype="1"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heel(1)">
                                      <p:cBhvr>
                                        <p:cTn id="26" dur="2000"/>
                                        <p:tgtEl>
                                          <p:spTgt spid="4"/>
                                        </p:tgtEl>
                                      </p:cBhvr>
                                    </p:animEffect>
                                  </p:childTnLst>
                                </p:cTn>
                              </p:par>
                            </p:childTnLst>
                          </p:cTn>
                        </p:par>
                        <p:par>
                          <p:cTn id="27" fill="hold">
                            <p:stCondLst>
                              <p:cond delay="11250"/>
                            </p:stCondLst>
                            <p:childTnLst>
                              <p:par>
                                <p:cTn id="28" presetID="21" presetClass="entr" presetSubtype="4"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heel(4)">
                                      <p:cBhvr>
                                        <p:cTn id="30" dur="2000"/>
                                        <p:tgtEl>
                                          <p:spTgt spid="12"/>
                                        </p:tgtEl>
                                      </p:cBhvr>
                                    </p:animEffect>
                                  </p:childTnLst>
                                </p:cTn>
                              </p:par>
                            </p:childTnLst>
                          </p:cTn>
                        </p:par>
                        <p:par>
                          <p:cTn id="31" fill="hold">
                            <p:stCondLst>
                              <p:cond delay="13250"/>
                            </p:stCondLst>
                            <p:childTnLst>
                              <p:par>
                                <p:cTn id="32" presetID="10"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childTnLst>
                                </p:cTn>
                              </p:par>
                            </p:childTnLst>
                          </p:cTn>
                        </p:par>
                        <p:par>
                          <p:cTn id="35" fill="hold">
                            <p:stCondLst>
                              <p:cond delay="14250"/>
                            </p:stCondLst>
                            <p:childTnLst>
                              <p:par>
                                <p:cTn id="36" presetID="30" presetClass="entr" presetSubtype="0"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800" decel="100000"/>
                                        <p:tgtEl>
                                          <p:spTgt spid="2"/>
                                        </p:tgtEl>
                                      </p:cBhvr>
                                    </p:animEffect>
                                    <p:anim calcmode="lin" valueType="num">
                                      <p:cBhvr>
                                        <p:cTn id="39" dur="800" decel="100000" fill="hold"/>
                                        <p:tgtEl>
                                          <p:spTgt spid="2"/>
                                        </p:tgtEl>
                                        <p:attrNameLst>
                                          <p:attrName>style.rotation</p:attrName>
                                        </p:attrNameLst>
                                      </p:cBhvr>
                                      <p:tavLst>
                                        <p:tav tm="0">
                                          <p:val>
                                            <p:fltVal val="-90"/>
                                          </p:val>
                                        </p:tav>
                                        <p:tav tm="100000">
                                          <p:val>
                                            <p:fltVal val="0"/>
                                          </p:val>
                                        </p:tav>
                                      </p:tavLst>
                                    </p:anim>
                                    <p:anim calcmode="lin" valueType="num">
                                      <p:cBhvr>
                                        <p:cTn id="40" dur="800" decel="100000" fill="hold"/>
                                        <p:tgtEl>
                                          <p:spTgt spid="2"/>
                                        </p:tgtEl>
                                        <p:attrNameLst>
                                          <p:attrName>ppt_x</p:attrName>
                                        </p:attrNameLst>
                                      </p:cBhvr>
                                      <p:tavLst>
                                        <p:tav tm="0">
                                          <p:val>
                                            <p:strVal val="#ppt_x+0.4"/>
                                          </p:val>
                                        </p:tav>
                                        <p:tav tm="100000">
                                          <p:val>
                                            <p:strVal val="#ppt_x-0.05"/>
                                          </p:val>
                                        </p:tav>
                                      </p:tavLst>
                                    </p:anim>
                                    <p:anim calcmode="lin" valueType="num">
                                      <p:cBhvr>
                                        <p:cTn id="41" dur="800" decel="100000" fill="hold"/>
                                        <p:tgtEl>
                                          <p:spTgt spid="2"/>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par>
                          <p:cTn id="44" fill="hold">
                            <p:stCondLst>
                              <p:cond delay="15250"/>
                            </p:stCondLst>
                            <p:childTnLst>
                              <p:par>
                                <p:cTn id="45" presetID="10"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6" grpId="0" animBg="1"/>
      <p:bldP spid="7" grpId="0" uiExpand="1" build="allAtOnce" animBg="1"/>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1124D-7049-154E-D440-292F1055FBDF}"/>
            </a:ext>
          </a:extLst>
        </p:cNvPr>
        <p:cNvGrpSpPr/>
        <p:nvPr/>
      </p:nvGrpSpPr>
      <p:grpSpPr>
        <a:xfrm>
          <a:off x="0" y="0"/>
          <a:ext cx="0" cy="0"/>
          <a:chOff x="0" y="0"/>
          <a:chExt cx="0" cy="0"/>
        </a:xfrm>
      </p:grpSpPr>
      <p:pic>
        <p:nvPicPr>
          <p:cNvPr id="3" name="Mapa">
            <a:extLst>
              <a:ext uri="{FF2B5EF4-FFF2-40B4-BE49-F238E27FC236}">
                <a16:creationId xmlns:a16="http://schemas.microsoft.com/office/drawing/2014/main" id="{598830D5-5052-C166-3A9C-31C0C3F4D23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Rám">
            <a:extLst>
              <a:ext uri="{FF2B5EF4-FFF2-40B4-BE49-F238E27FC236}">
                <a16:creationId xmlns:a16="http://schemas.microsoft.com/office/drawing/2014/main" id="{D9587A5D-DB96-6D3D-F084-CCDD1AA4384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0889" y="0"/>
            <a:ext cx="12277544" cy="6858000"/>
          </a:xfrm>
          <a:prstGeom prst="rect">
            <a:avLst/>
          </a:prstGeom>
        </p:spPr>
      </p:pic>
      <p:pic>
        <p:nvPicPr>
          <p:cNvPr id="7" name="Šípka GLOB">
            <a:extLst>
              <a:ext uri="{FF2B5EF4-FFF2-40B4-BE49-F238E27FC236}">
                <a16:creationId xmlns:a16="http://schemas.microsoft.com/office/drawing/2014/main" id="{7E37516A-BA9E-248E-D64D-3BC3B64238C5}"/>
              </a:ext>
            </a:extLst>
          </p:cNvPr>
          <p:cNvPicPr>
            <a:picLocks noChangeAspect="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p:blipFill>
        <p:spPr>
          <a:xfrm rot="19851963">
            <a:off x="500351" y="1458075"/>
            <a:ext cx="1038825" cy="389559"/>
          </a:xfrm>
          <a:prstGeom prst="rect">
            <a:avLst/>
          </a:prstGeom>
          <a:noFill/>
        </p:spPr>
      </p:pic>
      <p:sp>
        <p:nvSpPr>
          <p:cNvPr id="10" name="Krajina GLOB">
            <a:extLst>
              <a:ext uri="{FF2B5EF4-FFF2-40B4-BE49-F238E27FC236}">
                <a16:creationId xmlns:a16="http://schemas.microsoft.com/office/drawing/2014/main" id="{FE747A06-B2D8-FA08-F1C3-FC46980BB67D}"/>
              </a:ext>
            </a:extLst>
          </p:cNvPr>
          <p:cNvSpPr txBox="1"/>
          <p:nvPr/>
        </p:nvSpPr>
        <p:spPr>
          <a:xfrm>
            <a:off x="1589180" y="1322073"/>
            <a:ext cx="922026" cy="223570"/>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marL="0" marR="0" lvl="0" indent="0" algn="ctr" defTabSz="917805" rtl="0" eaLnBrk="1" fontAlgn="auto" latinLnBrk="0" hangingPunct="1">
              <a:lnSpc>
                <a:spcPct val="100000"/>
              </a:lnSpc>
              <a:spcBef>
                <a:spcPts val="0"/>
              </a:spcBef>
              <a:spcAft>
                <a:spcPts val="0"/>
              </a:spcAft>
              <a:buClrTx/>
              <a:buSzTx/>
              <a:buFontTx/>
              <a:buNone/>
              <a:tabLst/>
              <a:defRPr/>
            </a:pPr>
            <a:r>
              <a:rPr kumimoji="0" lang="sk-SK" sz="952"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Mauritanie</a:t>
            </a:r>
          </a:p>
        </p:txBody>
      </p:sp>
      <p:sp>
        <p:nvSpPr>
          <p:cNvPr id="12" name="Krajina">
            <a:extLst>
              <a:ext uri="{FF2B5EF4-FFF2-40B4-BE49-F238E27FC236}">
                <a16:creationId xmlns:a16="http://schemas.microsoft.com/office/drawing/2014/main" id="{27542C15-8ADA-44C4-FD72-A048A431C0D6}"/>
              </a:ext>
            </a:extLst>
          </p:cNvPr>
          <p:cNvSpPr txBox="1"/>
          <p:nvPr/>
        </p:nvSpPr>
        <p:spPr>
          <a:xfrm>
            <a:off x="655337" y="5104071"/>
            <a:ext cx="4111903" cy="863711"/>
          </a:xfrm>
          <a:prstGeom prst="rect">
            <a:avLst/>
          </a:prstGeom>
          <a:noFill/>
          <a:effectLst/>
        </p:spPr>
        <p:txBody>
          <a:bodyPr wrap="none" lIns="0" tIns="0" rIns="0" bIns="0" rtlCol="0">
            <a:prstTxWarp prst="textArchUp">
              <a:avLst/>
            </a:prstTxWarp>
            <a:noAutofit/>
            <a:scene3d>
              <a:camera prst="orthographicFront"/>
              <a:lightRig rig="threePt" dir="t"/>
            </a:scene3d>
            <a:sp3d prstMaterial="matte"/>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5400" b="0" i="1" u="sng" strike="noStrike" kern="1200" cap="none" spc="0" normalizeH="0" baseline="0" noProof="0">
                <a:ln w="12700">
                  <a:solidFill>
                    <a:prstClr val="black">
                      <a:alpha val="0"/>
                    </a:prstClr>
                  </a:solidFill>
                </a:ln>
                <a:solidFill>
                  <a:srgbClr val="70AD47">
                    <a:lumMod val="20000"/>
                    <a:lumOff val="80000"/>
                  </a:srgbClr>
                </a:solidFill>
                <a:effectLst>
                  <a:glow rad="38100">
                    <a:prstClr val="white">
                      <a:alpha val="0"/>
                    </a:prstClr>
                  </a:glow>
                  <a:outerShdw blurRad="38100" dist="38100" dir="2700000" algn="tl">
                    <a:srgbClr val="000000">
                      <a:alpha val="43137"/>
                    </a:srgbClr>
                  </a:outerShdw>
                </a:effectLst>
                <a:uLnTx/>
                <a:uFillTx/>
                <a:latin typeface="AbottOldStyle" pitchFamily="2" charset="0"/>
                <a:ea typeface="+mn-ea"/>
                <a:cs typeface="+mn-cs"/>
              </a:rPr>
              <a:t>Mauritanie</a:t>
            </a:r>
          </a:p>
        </p:txBody>
      </p:sp>
      <p:pic>
        <p:nvPicPr>
          <p:cNvPr id="4" name="Vlajka FRA">
            <a:hlinkClick r:id="" action="ppaction://noaction"/>
            <a:extLst>
              <a:ext uri="{FF2B5EF4-FFF2-40B4-BE49-F238E27FC236}">
                <a16:creationId xmlns:a16="http://schemas.microsoft.com/office/drawing/2014/main" id="{37570F70-8683-A32B-9B3D-B1C68BF32E38}"/>
              </a:ext>
            </a:extLst>
          </p:cNvPr>
          <p:cNvPicPr>
            <a:picLocks noChangeAspect="1"/>
          </p:cNvPicPr>
          <p:nvPr/>
        </p:nvPicPr>
        <p:blipFill>
          <a:blip r:embed="rId6">
            <a:extLst>
              <a:ext uri="{28A0092B-C50C-407E-A947-70E740481C1C}">
                <a14:useLocalDpi xmlns:a14="http://schemas.microsoft.com/office/drawing/2010/main" val="0"/>
              </a:ext>
            </a:extLst>
          </a:blip>
          <a:srcRect t="249" b="249"/>
          <a:stretch/>
        </p:blipFill>
        <p:spPr>
          <a:xfrm>
            <a:off x="506566" y="6167366"/>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77351650"/>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500"/>
                                        <p:tgtEl>
                                          <p:spTgt spid="3"/>
                                        </p:tgtEl>
                                      </p:cBhvr>
                                    </p:animEffect>
                                  </p:childTnLst>
                                </p:cTn>
                              </p:par>
                              <p:par>
                                <p:cTn id="8" presetID="10" presetClass="entr" presetSubtype="0"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childTnLst>
                                </p:cTn>
                              </p:par>
                            </p:childTnLst>
                          </p:cTn>
                        </p:par>
                        <p:par>
                          <p:cTn id="11" fill="hold">
                            <p:stCondLst>
                              <p:cond delay="3000"/>
                            </p:stCondLst>
                            <p:childTnLst>
                              <p:par>
                                <p:cTn id="12" presetID="22" presetClass="entr" presetSubtype="8"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1500"/>
                                        <p:tgtEl>
                                          <p:spTgt spid="7"/>
                                        </p:tgtEl>
                                      </p:cBhvr>
                                    </p:animEffect>
                                  </p:childTnLst>
                                </p:cTn>
                              </p:par>
                            </p:childTnLst>
                          </p:cTn>
                        </p:par>
                        <p:par>
                          <p:cTn id="15" fill="hold">
                            <p:stCondLst>
                              <p:cond delay="4500"/>
                            </p:stCondLst>
                            <p:childTnLst>
                              <p:par>
                                <p:cTn id="16" presetID="10" presetClass="entr" presetSubtype="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500"/>
                                        <p:tgtEl>
                                          <p:spTgt spid="10"/>
                                        </p:tgtEl>
                                      </p:cBhvr>
                                    </p:animEffect>
                                  </p:childTnLst>
                                </p:cTn>
                              </p:par>
                            </p:childTnLst>
                          </p:cTn>
                        </p:par>
                        <p:par>
                          <p:cTn id="19" fill="hold">
                            <p:stCondLst>
                              <p:cond delay="6000"/>
                            </p:stCondLst>
                            <p:childTnLst>
                              <p:par>
                                <p:cTn id="20" presetID="47" presetClass="entr" presetSubtype="0"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500"/>
                                        <p:tgtEl>
                                          <p:spTgt spid="12"/>
                                        </p:tgtEl>
                                      </p:cBhvr>
                                    </p:animEffect>
                                    <p:anim calcmode="lin" valueType="num">
                                      <p:cBhvr>
                                        <p:cTn id="23" dur="1500" fill="hold"/>
                                        <p:tgtEl>
                                          <p:spTgt spid="12"/>
                                        </p:tgtEl>
                                        <p:attrNameLst>
                                          <p:attrName>ppt_x</p:attrName>
                                        </p:attrNameLst>
                                      </p:cBhvr>
                                      <p:tavLst>
                                        <p:tav tm="0">
                                          <p:val>
                                            <p:strVal val="#ppt_x"/>
                                          </p:val>
                                        </p:tav>
                                        <p:tav tm="100000">
                                          <p:val>
                                            <p:strVal val="#ppt_x"/>
                                          </p:val>
                                        </p:tav>
                                      </p:tavLst>
                                    </p:anim>
                                    <p:anim calcmode="lin" valueType="num">
                                      <p:cBhvr>
                                        <p:cTn id="24" dur="15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875D3-73C9-8FC2-277B-3A31079F9F78}"/>
            </a:ext>
          </a:extLst>
        </p:cNvPr>
        <p:cNvGrpSpPr/>
        <p:nvPr/>
      </p:nvGrpSpPr>
      <p:grpSpPr>
        <a:xfrm>
          <a:off x="0" y="0"/>
          <a:ext cx="0" cy="0"/>
          <a:chOff x="0" y="0"/>
          <a:chExt cx="0" cy="0"/>
        </a:xfrm>
      </p:grpSpPr>
      <p:pic>
        <p:nvPicPr>
          <p:cNvPr id="6" name="Rám">
            <a:extLst>
              <a:ext uri="{FF2B5EF4-FFF2-40B4-BE49-F238E27FC236}">
                <a16:creationId xmlns:a16="http://schemas.microsoft.com/office/drawing/2014/main" id="{50FEB15F-16C2-868D-5D0A-3A5CDB61F52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Pozadie textu">
            <a:extLst>
              <a:ext uri="{FF2B5EF4-FFF2-40B4-BE49-F238E27FC236}">
                <a16:creationId xmlns:a16="http://schemas.microsoft.com/office/drawing/2014/main" id="{C4C3C461-5702-E3EA-FB24-A68CB1D47920}"/>
              </a:ext>
            </a:extLst>
          </p:cNvPr>
          <p:cNvSpPr/>
          <p:nvPr/>
        </p:nvSpPr>
        <p:spPr>
          <a:xfrm>
            <a:off x="762405" y="968569"/>
            <a:ext cx="10471759" cy="5368030"/>
          </a:xfrm>
          <a:prstGeom prst="roundRect">
            <a:avLst/>
          </a:prstGeom>
          <a:gradFill>
            <a:gsLst>
              <a:gs pos="0">
                <a:srgbClr val="85D5C6"/>
              </a:gs>
              <a:gs pos="68000">
                <a:srgbClr val="AFE3D9"/>
              </a:gs>
              <a:gs pos="100000">
                <a:srgbClr val="D7F1EC"/>
              </a:gs>
            </a:gsLst>
            <a:lin ang="16200000" scaled="1"/>
          </a:gradFill>
          <a:ln w="19050">
            <a:solidFill>
              <a:sysClr val="window" lastClr="FFFFFF"/>
            </a:solidFill>
          </a:ln>
          <a:effectLst/>
        </p:spPr>
        <p:txBody>
          <a:bodyPr wrap="square" lIns="216000" tIns="144000" rIns="216000" bIns="108000" rtlCol="0">
            <a:spAutoFit/>
          </a:bodyPr>
          <a:lstStyle/>
          <a:p>
            <a:pPr algn="just">
              <a:lnSpc>
                <a:spcPts val="3000"/>
              </a:lnSpc>
            </a:pPr>
            <a:r>
              <a:rPr kumimoji="0" lang="sk-SK" sz="40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    </a:t>
            </a:r>
            <a:r>
              <a:rPr kumimoji="0" lang="sk-SK" sz="36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L</a:t>
            </a:r>
            <a:r>
              <a:rPr lang="fr-FR" sz="2000" i="1" kern="0">
                <a:latin typeface="Tekton Pro" panose="020F0603020208020904" pitchFamily="34" charset="-18"/>
              </a:rPr>
              <a:t>a Mauritanie est située en Afrique de l'Ouest. Son territoire, d'une superficie d'environ 1 million de km², est principalement constitué de déserts et de semi-déserts.</a:t>
            </a:r>
            <a:r>
              <a:rPr lang="sk-SK" sz="2000" i="1" kern="0">
                <a:latin typeface="Tekton Pro" panose="020F0603020208020904" pitchFamily="34" charset="-18"/>
              </a:rPr>
              <a:t> </a:t>
            </a:r>
            <a:r>
              <a:rPr lang="fr-FR" sz="2000" i="1" kern="0">
                <a:latin typeface="Tekton Pro" panose="020F0603020208020904" pitchFamily="34" charset="-18"/>
              </a:rPr>
              <a:t>Le territoire de l'actuelle Mauritanie a appartenu successivement à différents empires qui se sont étendus sur l'Afrique de l'Ouest. Le pays n'a accédé à l'indépendance qu'en 1960. Sa capitale, Nouakchott, compte plus de 800 000 habitants. Environ 70 % des 4,3 millions d'habitants de la Mauritanie sont maures. La langue officielle est l'arabe et le taux d'alphabétisation n'est que d'environ 53,5 %. Les revenus de ce pays pauvre proviennent principalement de l'exportation de minerai de fer, de l'extraction pétrolière et de la pêche. Un train de marchandises transportant du minerai de fer circule une fois par semaine sur la ligne ferroviaire de 700 km reliant l'intérieur du pays à la côte atlantique. Avec une longueur de 2,5 km et 210 wagons, il s'agit du train le plus long et le plus lourd du monde. Les anciennes villes fortifiées de Ouadane, Chinguetti, Tichitt et Oualata sont inscrites sur la Liste du patrimoine mondial de l'UNESCO depuis 1996.</a:t>
            </a:r>
            <a:endParaRPr lang="sk-SK" sz="2000" kern="0">
              <a:ln>
                <a:solidFill>
                  <a:prstClr val="white"/>
                </a:solidFill>
              </a:ln>
              <a:latin typeface="Tekton Pro" panose="020F0603020208020904" pitchFamily="34" charset="-18"/>
            </a:endParaRPr>
          </a:p>
        </p:txBody>
      </p:sp>
      <p:sp>
        <p:nvSpPr>
          <p:cNvPr id="3" name="Kruh">
            <a:extLst>
              <a:ext uri="{FF2B5EF4-FFF2-40B4-BE49-F238E27FC236}">
                <a16:creationId xmlns:a16="http://schemas.microsoft.com/office/drawing/2014/main" id="{01D82491-3D69-F230-9CC0-3FB32A5C4572}"/>
              </a:ext>
            </a:extLst>
          </p:cNvPr>
          <p:cNvSpPr/>
          <p:nvPr/>
        </p:nvSpPr>
        <p:spPr>
          <a:xfrm>
            <a:off x="11234166" y="6015216"/>
            <a:ext cx="513199" cy="485888"/>
          </a:xfrm>
          <a:prstGeom prst="ellipse">
            <a:avLst/>
          </a:prstGeom>
          <a:solidFill>
            <a:srgbClr val="D7F1EC"/>
          </a:solidFill>
          <a:ln w="12700" cap="flat" cmpd="sng" algn="ctr">
            <a:solidFill>
              <a:sysClr val="windowText" lastClr="000000"/>
            </a:solidFill>
            <a:prstDash val="solid"/>
            <a:miter lim="800000"/>
          </a:ln>
          <a:effectLst>
            <a:outerShdw blurRad="38100" dist="76200" dir="2700000" algn="tl" rotWithShape="0">
              <a:sysClr val="windowText" lastClr="000000"/>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4" name="Myš">
            <a:extLst>
              <a:ext uri="{FF2B5EF4-FFF2-40B4-BE49-F238E27FC236}">
                <a16:creationId xmlns:a16="http://schemas.microsoft.com/office/drawing/2014/main" id="{35CA9BAA-03E5-4CE0-0CF8-FD956D58D8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0683170">
            <a:off x="11306184" y="6089823"/>
            <a:ext cx="369161" cy="369161"/>
          </a:xfrm>
          <a:prstGeom prst="rect">
            <a:avLst/>
          </a:prstGeom>
          <a:effectLst>
            <a:outerShdw blurRad="63500" dist="38100" dir="2700000" algn="tl" rotWithShape="0">
              <a:prstClr val="black">
                <a:alpha val="70000"/>
              </a:prstClr>
            </a:outerShdw>
          </a:effectLst>
        </p:spPr>
      </p:pic>
      <p:pic>
        <p:nvPicPr>
          <p:cNvPr id="5" name="Vlajka FRA">
            <a:hlinkClick r:id="" action="ppaction://noaction"/>
            <a:extLst>
              <a:ext uri="{FF2B5EF4-FFF2-40B4-BE49-F238E27FC236}">
                <a16:creationId xmlns:a16="http://schemas.microsoft.com/office/drawing/2014/main" id="{F6AE8543-03A5-C65C-B6BD-71FFFC397B23}"/>
              </a:ext>
            </a:extLst>
          </p:cNvPr>
          <p:cNvPicPr>
            <a:picLocks noChangeAspect="1"/>
          </p:cNvPicPr>
          <p:nvPr/>
        </p:nvPicPr>
        <p:blipFill>
          <a:blip r:embed="rId4">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grpSp>
        <p:nvGrpSpPr>
          <p:cNvPr id="8" name="Čítanie">
            <a:extLst>
              <a:ext uri="{FF2B5EF4-FFF2-40B4-BE49-F238E27FC236}">
                <a16:creationId xmlns:a16="http://schemas.microsoft.com/office/drawing/2014/main" id="{4760BC7B-E14F-8CEC-E8C2-41FDCD099D1E}"/>
              </a:ext>
            </a:extLst>
          </p:cNvPr>
          <p:cNvGrpSpPr/>
          <p:nvPr/>
        </p:nvGrpSpPr>
        <p:grpSpPr>
          <a:xfrm>
            <a:off x="10099830" y="191728"/>
            <a:ext cx="1647535" cy="716336"/>
            <a:chOff x="10099830" y="191728"/>
            <a:chExt cx="1647535" cy="716336"/>
          </a:xfrm>
        </p:grpSpPr>
        <p:sp>
          <p:nvSpPr>
            <p:cNvPr id="9" name="Bublina reči: obdĺžnik so zaoblenými rohmi 8">
              <a:extLst>
                <a:ext uri="{FF2B5EF4-FFF2-40B4-BE49-F238E27FC236}">
                  <a16:creationId xmlns:a16="http://schemas.microsoft.com/office/drawing/2014/main" id="{5C18EE4C-063C-FF67-BF25-B56744F6A48F}"/>
                </a:ext>
              </a:extLst>
            </p:cNvPr>
            <p:cNvSpPr/>
            <p:nvPr/>
          </p:nvSpPr>
          <p:spPr>
            <a:xfrm>
              <a:off x="10099830" y="191728"/>
              <a:ext cx="1647535" cy="485888"/>
            </a:xfrm>
            <a:prstGeom prst="wedgeRoundRectCallout">
              <a:avLst>
                <a:gd name="adj1" fmla="val -22848"/>
                <a:gd name="adj2" fmla="val 70858"/>
                <a:gd name="adj3" fmla="val 16667"/>
              </a:avLst>
            </a:prstGeom>
            <a:solidFill>
              <a:srgbClr val="ECD47E"/>
            </a:solidFill>
            <a:ln w="63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200" i="1">
                  <a:solidFill>
                    <a:srgbClr val="542708"/>
                  </a:solidFill>
                </a:rPr>
                <a:t>Cliquez pour écouter</a:t>
              </a:r>
              <a:r>
                <a:rPr lang="sk-SK" sz="1200" i="1">
                  <a:solidFill>
                    <a:srgbClr val="542708"/>
                  </a:solidFill>
                </a:rPr>
                <a:t> </a:t>
              </a:r>
              <a:r>
                <a:rPr lang="fr-FR" sz="1200" i="1">
                  <a:solidFill>
                    <a:srgbClr val="542708"/>
                  </a:solidFill>
                </a:rPr>
                <a:t>le texte</a:t>
              </a:r>
              <a:endParaRPr lang="sk-SK" sz="1200" i="1">
                <a:solidFill>
                  <a:srgbClr val="542708"/>
                </a:solidFill>
              </a:endParaRPr>
            </a:p>
          </p:txBody>
        </p:sp>
        <p:sp>
          <p:nvSpPr>
            <p:cNvPr id="10" name="Bod">
              <a:hlinkClick r:id="" action="ppaction://noaction">
                <a:snd r:embed="rId5" name="FRA Mauritánia.wav"/>
              </a:hlinkClick>
              <a:extLst>
                <a:ext uri="{FF2B5EF4-FFF2-40B4-BE49-F238E27FC236}">
                  <a16:creationId xmlns:a16="http://schemas.microsoft.com/office/drawing/2014/main" id="{3A6250F7-FFD7-B0D4-774E-9AF8E660809F}"/>
                </a:ext>
              </a:extLst>
            </p:cNvPr>
            <p:cNvSpPr/>
            <p:nvPr/>
          </p:nvSpPr>
          <p:spPr>
            <a:xfrm>
              <a:off x="10446327" y="685115"/>
              <a:ext cx="222949" cy="222949"/>
            </a:xfrm>
            <a:prstGeom prst="ellipse">
              <a:avLst/>
            </a:prstGeom>
            <a:solidFill>
              <a:srgbClr val="FF000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p>
          </p:txBody>
        </p:sp>
      </p:grpSp>
    </p:spTree>
    <p:extLst>
      <p:ext uri="{BB962C8B-B14F-4D97-AF65-F5344CB8AC3E}">
        <p14:creationId xmlns:p14="http://schemas.microsoft.com/office/powerpoint/2010/main" val="24516843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par>
                                <p:cTn id="8" presetID="2" presetClass="entr" presetSubtype="3"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500" fill="hold"/>
                                        <p:tgtEl>
                                          <p:spTgt spid="8"/>
                                        </p:tgtEl>
                                        <p:attrNameLst>
                                          <p:attrName>ppt_x</p:attrName>
                                        </p:attrNameLst>
                                      </p:cBhvr>
                                      <p:tavLst>
                                        <p:tav tm="0">
                                          <p:val>
                                            <p:strVal val="1+#ppt_w/2"/>
                                          </p:val>
                                        </p:tav>
                                        <p:tav tm="100000">
                                          <p:val>
                                            <p:strVal val="#ppt_x"/>
                                          </p:val>
                                        </p:tav>
                                      </p:tavLst>
                                    </p:anim>
                                    <p:anim calcmode="lin" valueType="num">
                                      <p:cBhvr additive="base">
                                        <p:cTn id="11" dur="500" fill="hold"/>
                                        <p:tgtEl>
                                          <p:spTgt spid="8"/>
                                        </p:tgtEl>
                                        <p:attrNameLst>
                                          <p:attrName>ppt_y</p:attrName>
                                        </p:attrNameLst>
                                      </p:cBhvr>
                                      <p:tavLst>
                                        <p:tav tm="0">
                                          <p:val>
                                            <p:strVal val="0-#ppt_h/2"/>
                                          </p:val>
                                        </p:tav>
                                        <p:tav tm="100000">
                                          <p:val>
                                            <p:strVal val="#ppt_y"/>
                                          </p:val>
                                        </p:tav>
                                      </p:tavLst>
                                    </p:anim>
                                  </p:childTnLst>
                                </p:cTn>
                              </p:par>
                            </p:childTnLst>
                          </p:cTn>
                        </p:par>
                        <p:par>
                          <p:cTn id="12" fill="hold">
                            <p:stCondLst>
                              <p:cond delay="2000"/>
                            </p:stCondLst>
                            <p:childTnLst>
                              <p:par>
                                <p:cTn id="13" presetID="10" presetClass="entr" presetSubtype="0" fill="hold" nodeType="afterEffect">
                                  <p:stCondLst>
                                    <p:cond delay="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FD9C2BAE-37B0-F3CB-F52D-24D31EE3145A}"/>
            </a:ext>
          </a:extLst>
        </p:cNvPr>
        <p:cNvGrpSpPr/>
        <p:nvPr/>
      </p:nvGrpSpPr>
      <p:grpSpPr>
        <a:xfrm>
          <a:off x="0" y="0"/>
          <a:ext cx="0" cy="0"/>
          <a:chOff x="0" y="0"/>
          <a:chExt cx="0" cy="0"/>
        </a:xfrm>
      </p:grpSpPr>
      <p:pic>
        <p:nvPicPr>
          <p:cNvPr id="7" name="Foto">
            <a:extLst>
              <a:ext uri="{FF2B5EF4-FFF2-40B4-BE49-F238E27FC236}">
                <a16:creationId xmlns:a16="http://schemas.microsoft.com/office/drawing/2014/main" id="{85A416BC-9EC8-0BF0-BB10-7D1FBE91038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EAF482B-6450-37CD-07C4-AF708C4E263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E06BB3AC-7751-7F57-EDBD-03C3335ABD86}"/>
              </a:ext>
            </a:extLst>
          </p:cNvPr>
          <p:cNvSpPr/>
          <p:nvPr/>
        </p:nvSpPr>
        <p:spPr>
          <a:xfrm>
            <a:off x="5269830" y="6289286"/>
            <a:ext cx="16523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Bánhidi Norbert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873580718"/>
      </p:ext>
    </p:extLst>
  </p:cSld>
  <p:clrMapOvr>
    <a:masterClrMapping/>
  </p:clrMapOvr>
  <mc:AlternateContent xmlns:mc="http://schemas.openxmlformats.org/markup-compatibility/2006" xmlns:p14="http://schemas.microsoft.com/office/powerpoint/2010/main">
    <mc:Choice Requires="p14">
      <p:transition spd="slow" p14:dur="4000" advClick="0" advTm="5000">
        <p14:vortex dir="r"/>
        <p:sndAc>
          <p:stSnd loop="1">
            <p:snd r:embed="rId2" name="Sidi Eleya - Ya Denya.wav"/>
          </p:stSnd>
        </p:sndAc>
      </p:transition>
    </mc:Choice>
    <mc:Fallback xmlns="">
      <p:transition spd="slow" advClick="0" advTm="5000">
        <p:fade/>
        <p:sndAc>
          <p:stSnd loop="1">
            <p:snd r:embed="rId6" name="Sidi Eleya - Ya Deny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C55B4F6-DB6E-01EA-7F13-BE2241E93ABA}"/>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4B0C2987-025B-7664-79EB-C6A6E3DC584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E03BE147-8F66-1643-FF38-9EE334C48BA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D8B18127-6681-38C0-6255-69AD0142209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5CA6F50-2D88-7019-13C7-A38E75FA17C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C5BA4AC2-9B00-E16D-B9C6-39244A99669C}"/>
              </a:ext>
            </a:extLst>
          </p:cNvPr>
          <p:cNvSpPr/>
          <p:nvPr/>
        </p:nvSpPr>
        <p:spPr>
          <a:xfrm>
            <a:off x="5269830" y="6289286"/>
            <a:ext cx="16523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Bánhidi Norbert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07796122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A38E1B4-AE9F-5136-25D1-CE8A69184761}"/>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7CFDF878-C283-7E46-5AA8-3A5F5410BDE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0BD10834-6DD1-0CF7-AAD1-CDA05D351D6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9D24223E-A933-BAB3-6DFA-C99D0455D5D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ACEF6F3-D523-0862-100B-A178D983A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AC2B3A52-45DE-2ECF-F1C8-B06F477C462F}"/>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38696450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7EAEA21-3623-F945-DD88-947689D4E165}"/>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6CE77D04-5CA1-E041-6FF9-970C87F8B59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B04A5F57-8490-8C3D-BA79-BEC46B11F44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AAAF5A50-DB69-5F70-F423-E03D3570E4A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DB79E8C-3D3B-B593-A8F1-C31E959E187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7FAA81D1-42B0-1E7D-F36C-70BAFC83E1A4}"/>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28559926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197D70A-34EC-2024-C7C3-02AB557BB706}"/>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6DB893E5-ECFB-9EF6-7CF5-03D83C0EC99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28CF70EE-9036-3728-DB28-9130846DBE5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C9C5D82D-6C65-7BD8-8E85-9E10D78ADE5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BAD43E6-21D9-5A77-ADDB-2839EDD781B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A4ABA7E1-64E0-229D-68DA-D4A34EE32FED}"/>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83759606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B1F3B7E-1D60-BCE5-3D61-5F529923CFEA}"/>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12B73A00-90F6-1FC6-ACEA-43FD03B0DA9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1A458B91-AD84-7592-1D02-25B603F468A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910B1457-4B19-66BD-984A-1C20B31C8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7F80C51-A4E2-DEAB-C262-F57AC463930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0EF28F1F-7131-024B-B643-19224CC8B88C}"/>
              </a:ext>
            </a:extLst>
          </p:cNvPr>
          <p:cNvSpPr/>
          <p:nvPr/>
        </p:nvSpPr>
        <p:spPr>
          <a:xfrm>
            <a:off x="4959780" y="6289286"/>
            <a:ext cx="22724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Groundhopping Merseburg</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96013699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75FB803-0188-2FC5-FF17-3C45A9CB5881}"/>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D398ED89-CDA7-46AF-DFE8-E833AEC03AC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4A09982C-2469-9459-2E1E-538B9795BE0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4111F99D-5AFB-000A-EF5E-D90DE1BECB8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4246651-B7DF-DFC4-C722-8B9A7EDF5CC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C0DD6E6B-55B6-3105-0223-5C5BA9F0A36D}"/>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233032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EE561FB-4A70-42B9-1BC8-07ACE343D2D6}"/>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E91E89F5-B5E5-B1B5-E8BE-388DDB6C85C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AB304F45-A3C3-CC05-9CF5-BAFE1989B23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28E99B89-93E0-9DF2-8AAC-E8029FFCFFB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AB0D7AE-1F58-9304-0D88-C91DCB6DBD1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E46221FD-0635-16E1-0DBE-54917C7B80C9}"/>
              </a:ext>
            </a:extLst>
          </p:cNvPr>
          <p:cNvSpPr/>
          <p:nvPr/>
        </p:nvSpPr>
        <p:spPr>
          <a:xfrm>
            <a:off x="5401094" y="6289286"/>
            <a:ext cx="138980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Carlos Reis</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47163111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941982A-E553-77EE-CACC-8BA6331344EA}"/>
            </a:ext>
          </a:extLst>
        </p:cNvPr>
        <p:cNvGrpSpPr/>
        <p:nvPr/>
      </p:nvGrpSpPr>
      <p:grpSpPr>
        <a:xfrm>
          <a:off x="0" y="0"/>
          <a:ext cx="0" cy="0"/>
          <a:chOff x="0" y="0"/>
          <a:chExt cx="0" cy="0"/>
        </a:xfrm>
      </p:grpSpPr>
      <p:pic>
        <p:nvPicPr>
          <p:cNvPr id="8" name="Foto 0">
            <a:extLst>
              <a:ext uri="{FF2B5EF4-FFF2-40B4-BE49-F238E27FC236}">
                <a16:creationId xmlns:a16="http://schemas.microsoft.com/office/drawing/2014/main" id="{450646B9-F19F-027D-B3B3-81C7E3BAF1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9" name="Rám 0">
            <a:extLst>
              <a:ext uri="{FF2B5EF4-FFF2-40B4-BE49-F238E27FC236}">
                <a16:creationId xmlns:a16="http://schemas.microsoft.com/office/drawing/2014/main" id="{BA9B1F2C-3F83-9321-BC37-26B0ED1D240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4"/>
          </a:xfrm>
          <a:prstGeom prst="rect">
            <a:avLst/>
          </a:prstGeom>
        </p:spPr>
      </p:pic>
      <p:pic>
        <p:nvPicPr>
          <p:cNvPr id="7" name="Foto A">
            <a:extLst>
              <a:ext uri="{FF2B5EF4-FFF2-40B4-BE49-F238E27FC236}">
                <a16:creationId xmlns:a16="http://schemas.microsoft.com/office/drawing/2014/main" id="{50BB612D-AE51-DBE1-76CD-6E21F43AD8B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2" cy="6857990"/>
          </a:xfrm>
          <a:prstGeom prst="rect">
            <a:avLst/>
          </a:prstGeom>
        </p:spPr>
      </p:pic>
      <p:pic>
        <p:nvPicPr>
          <p:cNvPr id="3" name="Rám A">
            <a:extLst>
              <a:ext uri="{FF2B5EF4-FFF2-40B4-BE49-F238E27FC236}">
                <a16:creationId xmlns:a16="http://schemas.microsoft.com/office/drawing/2014/main" id="{E7105328-0C25-314F-BC74-56E76A996ED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4" cy="6857994"/>
          </a:xfrm>
          <a:prstGeom prst="rect">
            <a:avLst/>
          </a:prstGeom>
        </p:spPr>
      </p:pic>
      <p:sp>
        <p:nvSpPr>
          <p:cNvPr id="2" name="Autor A">
            <a:extLst>
              <a:ext uri="{FF2B5EF4-FFF2-40B4-BE49-F238E27FC236}">
                <a16:creationId xmlns:a16="http://schemas.microsoft.com/office/drawing/2014/main" id="{DA255D8E-A86E-C467-7AD6-6F512E120903}"/>
              </a:ext>
            </a:extLst>
          </p:cNvPr>
          <p:cNvSpPr/>
          <p:nvPr/>
        </p:nvSpPr>
        <p:spPr>
          <a:xfrm>
            <a:off x="1820876" y="6289292"/>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4" name="Foto B">
            <a:extLst>
              <a:ext uri="{FF2B5EF4-FFF2-40B4-BE49-F238E27FC236}">
                <a16:creationId xmlns:a16="http://schemas.microsoft.com/office/drawing/2014/main" id="{1BDBC4DB-54AA-0B20-09FB-EFA42D3243C4}"/>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8407" y="6"/>
            <a:ext cx="5943592" cy="6857990"/>
          </a:xfrm>
          <a:prstGeom prst="rect">
            <a:avLst/>
          </a:prstGeom>
        </p:spPr>
      </p:pic>
      <p:pic>
        <p:nvPicPr>
          <p:cNvPr id="5" name="Rám B">
            <a:extLst>
              <a:ext uri="{FF2B5EF4-FFF2-40B4-BE49-F238E27FC236}">
                <a16:creationId xmlns:a16="http://schemas.microsoft.com/office/drawing/2014/main" id="{A7EB6F18-DC2B-51E2-B610-0A089AF99919}"/>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6" y="6"/>
            <a:ext cx="5943594" cy="6857994"/>
          </a:xfrm>
          <a:prstGeom prst="rect">
            <a:avLst/>
          </a:prstGeom>
        </p:spPr>
      </p:pic>
      <p:sp>
        <p:nvSpPr>
          <p:cNvPr id="6" name="Autor B">
            <a:extLst>
              <a:ext uri="{FF2B5EF4-FFF2-40B4-BE49-F238E27FC236}">
                <a16:creationId xmlns:a16="http://schemas.microsoft.com/office/drawing/2014/main" id="{2D6A3F18-B409-CDBF-1EC8-4F8829BD7ACB}"/>
              </a:ext>
            </a:extLst>
          </p:cNvPr>
          <p:cNvSpPr/>
          <p:nvPr/>
        </p:nvSpPr>
        <p:spPr>
          <a:xfrm>
            <a:off x="8069282" y="6289292"/>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10" name="Foto 4">
            <a:extLst>
              <a:ext uri="{FF2B5EF4-FFF2-40B4-BE49-F238E27FC236}">
                <a16:creationId xmlns:a16="http://schemas.microsoft.com/office/drawing/2014/main" id="{E3876A0E-49F0-9C25-3A57-866B0C82FF8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1" name="Rám 4">
            <a:extLst>
              <a:ext uri="{FF2B5EF4-FFF2-40B4-BE49-F238E27FC236}">
                <a16:creationId xmlns:a16="http://schemas.microsoft.com/office/drawing/2014/main" id="{BF49B909-2D0F-06C6-1645-FC2C8D64BC3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2" name="Autor 4">
            <a:extLst>
              <a:ext uri="{FF2B5EF4-FFF2-40B4-BE49-F238E27FC236}">
                <a16:creationId xmlns:a16="http://schemas.microsoft.com/office/drawing/2014/main" id="{8F0C9587-1B25-8204-BDEF-73453C7059D6}"/>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790370362"/>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0-#ppt_w/2"/>
                                          </p:val>
                                        </p:tav>
                                        <p:tav tm="100000">
                                          <p:val>
                                            <p:strVal val="#ppt_x"/>
                                          </p:val>
                                        </p:tav>
                                      </p:tavLst>
                                    </p:anim>
                                    <p:anim calcmode="lin" valueType="num">
                                      <p:cBhvr additive="base">
                                        <p:cTn id="8" dur="2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1+#ppt_w/2"/>
                                          </p:val>
                                        </p:tav>
                                        <p:tav tm="100000">
                                          <p:val>
                                            <p:strVal val="#ppt_x"/>
                                          </p:val>
                                        </p:tav>
                                      </p:tavLst>
                                    </p:anim>
                                    <p:anim calcmode="lin" valueType="num">
                                      <p:cBhvr additive="base">
                                        <p:cTn id="20" dur="2000" fill="hold"/>
                                        <p:tgtEl>
                                          <p:spTgt spid="5"/>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9"/>
                                        </p:tgtEl>
                                      </p:cBhvr>
                                    </p:animEffect>
                                    <p:set>
                                      <p:cBhvr>
                                        <p:cTn id="26" dur="1" fill="hold">
                                          <p:stCondLst>
                                            <p:cond delay="1999"/>
                                          </p:stCondLst>
                                        </p:cTn>
                                        <p:tgtEl>
                                          <p:spTgt spid="9"/>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500"/>
                                        <p:tgtEl>
                                          <p:spTgt spid="2"/>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500"/>
                                        <p:tgtEl>
                                          <p:spTgt spid="6"/>
                                        </p:tgtEl>
                                      </p:cBhvr>
                                    </p:animEffect>
                                  </p:childTnLst>
                                </p:cTn>
                              </p:par>
                              <p:par>
                                <p:cTn id="33" presetID="8" presetClass="emph" presetSubtype="0" accel="33333" fill="hold" nodeType="withEffect">
                                  <p:stCondLst>
                                    <p:cond delay="8000"/>
                                  </p:stCondLst>
                                  <p:childTnLst>
                                    <p:animRot by="-5400000">
                                      <p:cBhvr>
                                        <p:cTn id="34" dur="4000" fill="hold"/>
                                        <p:tgtEl>
                                          <p:spTgt spid="7"/>
                                        </p:tgtEl>
                                        <p:attrNameLst>
                                          <p:attrName>r</p:attrName>
                                        </p:attrNameLst>
                                      </p:cBhvr>
                                    </p:animRot>
                                  </p:childTnLst>
                                </p:cTn>
                              </p:par>
                              <p:par>
                                <p:cTn id="35" presetID="42" presetClass="path" presetSubtype="0" accel="50000" decel="50000" fill="hold" nodeType="withEffect">
                                  <p:stCondLst>
                                    <p:cond delay="8000"/>
                                  </p:stCondLst>
                                  <p:childTnLst>
                                    <p:animMotion origin="layout" path="M 4.16667E-7 -2.96296E-6 L -0.55807 -2.96296E-6 " pathEditMode="relative" rAng="0" ptsTypes="AA">
                                      <p:cBhvr>
                                        <p:cTn id="36" dur="3000" fill="hold"/>
                                        <p:tgtEl>
                                          <p:spTgt spid="7"/>
                                        </p:tgtEl>
                                        <p:attrNameLst>
                                          <p:attrName>ppt_x</p:attrName>
                                          <p:attrName>ppt_y</p:attrName>
                                        </p:attrNameLst>
                                      </p:cBhvr>
                                      <p:rCtr x="-27904" y="0"/>
                                    </p:animMotion>
                                  </p:childTnLst>
                                </p:cTn>
                              </p:par>
                              <p:par>
                                <p:cTn id="37" presetID="8" presetClass="emph" presetSubtype="0" accel="33333" fill="hold" nodeType="withEffect">
                                  <p:stCondLst>
                                    <p:cond delay="8000"/>
                                  </p:stCondLst>
                                  <p:childTnLst>
                                    <p:animRot by="-5400000">
                                      <p:cBhvr>
                                        <p:cTn id="38" dur="4000" fill="hold"/>
                                        <p:tgtEl>
                                          <p:spTgt spid="3"/>
                                        </p:tgtEl>
                                        <p:attrNameLst>
                                          <p:attrName>r</p:attrName>
                                        </p:attrNameLst>
                                      </p:cBhvr>
                                    </p:animRot>
                                  </p:childTnLst>
                                </p:cTn>
                              </p:par>
                              <p:par>
                                <p:cTn id="39" presetID="42" presetClass="path" presetSubtype="0" accel="50000" decel="50000" fill="hold" nodeType="withEffect">
                                  <p:stCondLst>
                                    <p:cond delay="8000"/>
                                  </p:stCondLst>
                                  <p:childTnLst>
                                    <p:animMotion origin="layout" path="M 4.16667E-7 -2.96296E-6 L -0.55807 -2.96296E-6 " pathEditMode="relative" rAng="0" ptsTypes="AA">
                                      <p:cBhvr>
                                        <p:cTn id="40" dur="3000" fill="hold"/>
                                        <p:tgtEl>
                                          <p:spTgt spid="3"/>
                                        </p:tgtEl>
                                        <p:attrNameLst>
                                          <p:attrName>ppt_x</p:attrName>
                                          <p:attrName>ppt_y</p:attrName>
                                        </p:attrNameLst>
                                      </p:cBhvr>
                                      <p:rCtr x="-27904" y="0"/>
                                    </p:animMotion>
                                  </p:childTnLst>
                                </p:cTn>
                              </p:par>
                              <p:par>
                                <p:cTn id="41" presetID="8" presetClass="emph" presetSubtype="0" accel="33333" fill="hold" nodeType="withEffect">
                                  <p:stCondLst>
                                    <p:cond delay="8000"/>
                                  </p:stCondLst>
                                  <p:childTnLst>
                                    <p:animRot by="5400000">
                                      <p:cBhvr>
                                        <p:cTn id="42" dur="4000" fill="hold"/>
                                        <p:tgtEl>
                                          <p:spTgt spid="4"/>
                                        </p:tgtEl>
                                        <p:attrNameLst>
                                          <p:attrName>r</p:attrName>
                                        </p:attrNameLst>
                                      </p:cBhvr>
                                    </p:animRot>
                                  </p:childTnLst>
                                </p:cTn>
                              </p:par>
                              <p:par>
                                <p:cTn id="43" presetID="42" presetClass="path" presetSubtype="0" accel="50000" decel="50000" fill="hold" nodeType="withEffect">
                                  <p:stCondLst>
                                    <p:cond delay="8000"/>
                                  </p:stCondLst>
                                  <p:childTnLst>
                                    <p:animMotion origin="layout" path="M -2.08333E-7 3.7037E-7 L 0.57448 3.7037E-7 " pathEditMode="relative" rAng="0" ptsTypes="AA">
                                      <p:cBhvr>
                                        <p:cTn id="44" dur="3000" fill="hold"/>
                                        <p:tgtEl>
                                          <p:spTgt spid="4"/>
                                        </p:tgtEl>
                                        <p:attrNameLst>
                                          <p:attrName>ppt_x</p:attrName>
                                          <p:attrName>ppt_y</p:attrName>
                                        </p:attrNameLst>
                                      </p:cBhvr>
                                      <p:rCtr x="28724" y="0"/>
                                    </p:animMotion>
                                  </p:childTnLst>
                                </p:cTn>
                              </p:par>
                              <p:par>
                                <p:cTn id="45" presetID="8" presetClass="emph" presetSubtype="0" accel="33333" fill="hold" nodeType="withEffect">
                                  <p:stCondLst>
                                    <p:cond delay="8000"/>
                                  </p:stCondLst>
                                  <p:childTnLst>
                                    <p:animRot by="5400000">
                                      <p:cBhvr>
                                        <p:cTn id="46" dur="4000" fill="hold"/>
                                        <p:tgtEl>
                                          <p:spTgt spid="5"/>
                                        </p:tgtEl>
                                        <p:attrNameLst>
                                          <p:attrName>r</p:attrName>
                                        </p:attrNameLst>
                                      </p:cBhvr>
                                    </p:animRot>
                                  </p:childTnLst>
                                </p:cTn>
                              </p:par>
                              <p:par>
                                <p:cTn id="47" presetID="42" presetClass="path" presetSubtype="0" accel="50000" decel="50000" fill="hold" nodeType="withEffect">
                                  <p:stCondLst>
                                    <p:cond delay="8000"/>
                                  </p:stCondLst>
                                  <p:childTnLst>
                                    <p:animMotion origin="layout" path="M -2.08333E-7 3.7037E-7 L 0.57448 3.7037E-7 " pathEditMode="relative" rAng="0" ptsTypes="AA">
                                      <p:cBhvr>
                                        <p:cTn id="48" dur="3000" fill="hold"/>
                                        <p:tgtEl>
                                          <p:spTgt spid="5"/>
                                        </p:tgtEl>
                                        <p:attrNameLst>
                                          <p:attrName>ppt_x</p:attrName>
                                          <p:attrName>ppt_y</p:attrName>
                                        </p:attrNameLst>
                                      </p:cBhvr>
                                      <p:rCtr x="28724" y="0"/>
                                    </p:animMotion>
                                  </p:childTnLst>
                                </p:cTn>
                              </p:par>
                              <p:par>
                                <p:cTn id="49" presetID="10" presetClass="exit" presetSubtype="0" fill="hold" grpId="1" nodeType="withEffect">
                                  <p:stCondLst>
                                    <p:cond delay="8000"/>
                                  </p:stCondLst>
                                  <p:childTnLst>
                                    <p:animEffect transition="out" filter="fade">
                                      <p:cBhvr>
                                        <p:cTn id="50" dur="1000"/>
                                        <p:tgtEl>
                                          <p:spTgt spid="2"/>
                                        </p:tgtEl>
                                      </p:cBhvr>
                                    </p:animEffect>
                                    <p:set>
                                      <p:cBhvr>
                                        <p:cTn id="51" dur="1" fill="hold">
                                          <p:stCondLst>
                                            <p:cond delay="999"/>
                                          </p:stCondLst>
                                        </p:cTn>
                                        <p:tgtEl>
                                          <p:spTgt spid="2"/>
                                        </p:tgtEl>
                                        <p:attrNameLst>
                                          <p:attrName>style.visibility</p:attrName>
                                        </p:attrNameLst>
                                      </p:cBhvr>
                                      <p:to>
                                        <p:strVal val="hidden"/>
                                      </p:to>
                                    </p:set>
                                  </p:childTnLst>
                                </p:cTn>
                              </p:par>
                              <p:par>
                                <p:cTn id="52" presetID="10" presetClass="exit" presetSubtype="0" fill="hold" grpId="1" nodeType="withEffect">
                                  <p:stCondLst>
                                    <p:cond delay="8000"/>
                                  </p:stCondLst>
                                  <p:childTnLst>
                                    <p:animEffect transition="out" filter="fade">
                                      <p:cBhvr>
                                        <p:cTn id="53" dur="1000"/>
                                        <p:tgtEl>
                                          <p:spTgt spid="6"/>
                                        </p:tgtEl>
                                      </p:cBhvr>
                                    </p:animEffect>
                                    <p:set>
                                      <p:cBhvr>
                                        <p:cTn id="54" dur="1" fill="hold">
                                          <p:stCondLst>
                                            <p:cond delay="999"/>
                                          </p:stCondLst>
                                        </p:cTn>
                                        <p:tgtEl>
                                          <p:spTgt spid="6"/>
                                        </p:tgtEl>
                                        <p:attrNameLst>
                                          <p:attrName>style.visibility</p:attrName>
                                        </p:attrNameLst>
                                      </p:cBhvr>
                                      <p:to>
                                        <p:strVal val="hidden"/>
                                      </p:to>
                                    </p:set>
                                  </p:childTnLst>
                                </p:cTn>
                              </p:par>
                              <p:par>
                                <p:cTn id="55" presetID="16" presetClass="entr" presetSubtype="37" fill="hold" nodeType="withEffect">
                                  <p:stCondLst>
                                    <p:cond delay="8500"/>
                                  </p:stCondLst>
                                  <p:childTnLst>
                                    <p:set>
                                      <p:cBhvr>
                                        <p:cTn id="56" dur="1" fill="hold">
                                          <p:stCondLst>
                                            <p:cond delay="0"/>
                                          </p:stCondLst>
                                        </p:cTn>
                                        <p:tgtEl>
                                          <p:spTgt spid="10"/>
                                        </p:tgtEl>
                                        <p:attrNameLst>
                                          <p:attrName>style.visibility</p:attrName>
                                        </p:attrNameLst>
                                      </p:cBhvr>
                                      <p:to>
                                        <p:strVal val="visible"/>
                                      </p:to>
                                    </p:set>
                                    <p:animEffect transition="in" filter="barn(outVertical)">
                                      <p:cBhvr>
                                        <p:cTn id="57" dur="2000"/>
                                        <p:tgtEl>
                                          <p:spTgt spid="10"/>
                                        </p:tgtEl>
                                      </p:cBhvr>
                                    </p:animEffect>
                                  </p:childTnLst>
                                </p:cTn>
                              </p:par>
                              <p:par>
                                <p:cTn id="58" presetID="16" presetClass="entr" presetSubtype="37" fill="hold" nodeType="withEffect">
                                  <p:stCondLst>
                                    <p:cond delay="8500"/>
                                  </p:stCondLst>
                                  <p:childTnLst>
                                    <p:set>
                                      <p:cBhvr>
                                        <p:cTn id="59" dur="1" fill="hold">
                                          <p:stCondLst>
                                            <p:cond delay="0"/>
                                          </p:stCondLst>
                                        </p:cTn>
                                        <p:tgtEl>
                                          <p:spTgt spid="11"/>
                                        </p:tgtEl>
                                        <p:attrNameLst>
                                          <p:attrName>style.visibility</p:attrName>
                                        </p:attrNameLst>
                                      </p:cBhvr>
                                      <p:to>
                                        <p:strVal val="visible"/>
                                      </p:to>
                                    </p:set>
                                    <p:animEffect transition="in" filter="barn(outVertical)">
                                      <p:cBhvr>
                                        <p:cTn id="60" dur="2000"/>
                                        <p:tgtEl>
                                          <p:spTgt spid="11"/>
                                        </p:tgtEl>
                                      </p:cBhvr>
                                    </p:animEffect>
                                  </p:childTnLst>
                                </p:cTn>
                              </p:par>
                              <p:par>
                                <p:cTn id="61" presetID="10" presetClass="entr" presetSubtype="0" fill="hold" grpId="0" nodeType="withEffect">
                                  <p:stCondLst>
                                    <p:cond delay="950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animBg="1"/>
      <p:bldP spid="6" grpId="1"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C786177-B0AF-E514-1B7D-D7189DE0B081}"/>
            </a:ext>
          </a:extLst>
        </p:cNvPr>
        <p:cNvGrpSpPr/>
        <p:nvPr/>
      </p:nvGrpSpPr>
      <p:grpSpPr>
        <a:xfrm>
          <a:off x="0" y="0"/>
          <a:ext cx="0" cy="0"/>
          <a:chOff x="0" y="0"/>
          <a:chExt cx="0" cy="0"/>
        </a:xfrm>
      </p:grpSpPr>
      <p:pic>
        <p:nvPicPr>
          <p:cNvPr id="8" name="Foto 0">
            <a:extLst>
              <a:ext uri="{FF2B5EF4-FFF2-40B4-BE49-F238E27FC236}">
                <a16:creationId xmlns:a16="http://schemas.microsoft.com/office/drawing/2014/main" id="{1D1FAE2E-9861-9931-021B-1EEC9EF2FEB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9" name="Rám 0">
            <a:extLst>
              <a:ext uri="{FF2B5EF4-FFF2-40B4-BE49-F238E27FC236}">
                <a16:creationId xmlns:a16="http://schemas.microsoft.com/office/drawing/2014/main" id="{20DB8B08-D93E-77D8-0407-48AEFB0852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4"/>
          </a:xfrm>
          <a:prstGeom prst="rect">
            <a:avLst/>
          </a:prstGeom>
        </p:spPr>
      </p:pic>
      <p:pic>
        <p:nvPicPr>
          <p:cNvPr id="7" name="Foto A">
            <a:extLst>
              <a:ext uri="{FF2B5EF4-FFF2-40B4-BE49-F238E27FC236}">
                <a16:creationId xmlns:a16="http://schemas.microsoft.com/office/drawing/2014/main" id="{1B6CEE18-6086-A23B-BB65-EEF5AF97321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2" cy="6857990"/>
          </a:xfrm>
          <a:prstGeom prst="rect">
            <a:avLst/>
          </a:prstGeom>
        </p:spPr>
      </p:pic>
      <p:pic>
        <p:nvPicPr>
          <p:cNvPr id="3" name="Rám A">
            <a:extLst>
              <a:ext uri="{FF2B5EF4-FFF2-40B4-BE49-F238E27FC236}">
                <a16:creationId xmlns:a16="http://schemas.microsoft.com/office/drawing/2014/main" id="{A52C84A8-7A01-0E46-1526-B27DCE4FE89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4" cy="6857994"/>
          </a:xfrm>
          <a:prstGeom prst="rect">
            <a:avLst/>
          </a:prstGeom>
        </p:spPr>
      </p:pic>
      <p:sp>
        <p:nvSpPr>
          <p:cNvPr id="2" name="Autor A">
            <a:extLst>
              <a:ext uri="{FF2B5EF4-FFF2-40B4-BE49-F238E27FC236}">
                <a16:creationId xmlns:a16="http://schemas.microsoft.com/office/drawing/2014/main" id="{2474663C-4F6A-F2A9-8C4B-0010D7EB5D63}"/>
              </a:ext>
            </a:extLst>
          </p:cNvPr>
          <p:cNvSpPr/>
          <p:nvPr/>
        </p:nvSpPr>
        <p:spPr>
          <a:xfrm>
            <a:off x="1820876" y="6289292"/>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4" name="Foto B">
            <a:extLst>
              <a:ext uri="{FF2B5EF4-FFF2-40B4-BE49-F238E27FC236}">
                <a16:creationId xmlns:a16="http://schemas.microsoft.com/office/drawing/2014/main" id="{54CB0CEF-3AFB-17F0-649C-E6EDE8AAA4D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8407" y="6"/>
            <a:ext cx="5943592" cy="6857990"/>
          </a:xfrm>
          <a:prstGeom prst="rect">
            <a:avLst/>
          </a:prstGeom>
        </p:spPr>
      </p:pic>
      <p:pic>
        <p:nvPicPr>
          <p:cNvPr id="5" name="Rám B">
            <a:extLst>
              <a:ext uri="{FF2B5EF4-FFF2-40B4-BE49-F238E27FC236}">
                <a16:creationId xmlns:a16="http://schemas.microsoft.com/office/drawing/2014/main" id="{823B2C2B-3382-29D6-D94E-3848C0A82FA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6" y="6"/>
            <a:ext cx="5943594" cy="6857994"/>
          </a:xfrm>
          <a:prstGeom prst="rect">
            <a:avLst/>
          </a:prstGeom>
        </p:spPr>
      </p:pic>
      <p:sp>
        <p:nvSpPr>
          <p:cNvPr id="6" name="Autor B">
            <a:extLst>
              <a:ext uri="{FF2B5EF4-FFF2-40B4-BE49-F238E27FC236}">
                <a16:creationId xmlns:a16="http://schemas.microsoft.com/office/drawing/2014/main" id="{10E2430F-06C0-41C8-D52B-28432F618794}"/>
              </a:ext>
            </a:extLst>
          </p:cNvPr>
          <p:cNvSpPr/>
          <p:nvPr/>
        </p:nvSpPr>
        <p:spPr>
          <a:xfrm>
            <a:off x="8525302" y="6289292"/>
            <a:ext cx="138980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Carlos Reis</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10" name="Foto 4">
            <a:extLst>
              <a:ext uri="{FF2B5EF4-FFF2-40B4-BE49-F238E27FC236}">
                <a16:creationId xmlns:a16="http://schemas.microsoft.com/office/drawing/2014/main" id="{E5185AAD-A914-A770-B881-5A56041C0186}"/>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1" name="Rám 4">
            <a:extLst>
              <a:ext uri="{FF2B5EF4-FFF2-40B4-BE49-F238E27FC236}">
                <a16:creationId xmlns:a16="http://schemas.microsoft.com/office/drawing/2014/main" id="{7E8A0C6D-CDCE-4F56-625B-A6EF6DC8995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2" name="Autor 4">
            <a:extLst>
              <a:ext uri="{FF2B5EF4-FFF2-40B4-BE49-F238E27FC236}">
                <a16:creationId xmlns:a16="http://schemas.microsoft.com/office/drawing/2014/main" id="{444FE7E0-8A82-8D1F-26F0-56D86490754A}"/>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596845006"/>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0-#ppt_w/2"/>
                                          </p:val>
                                        </p:tav>
                                        <p:tav tm="100000">
                                          <p:val>
                                            <p:strVal val="#ppt_x"/>
                                          </p:val>
                                        </p:tav>
                                      </p:tavLst>
                                    </p:anim>
                                    <p:anim calcmode="lin" valueType="num">
                                      <p:cBhvr additive="base">
                                        <p:cTn id="8" dur="2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1+#ppt_w/2"/>
                                          </p:val>
                                        </p:tav>
                                        <p:tav tm="100000">
                                          <p:val>
                                            <p:strVal val="#ppt_x"/>
                                          </p:val>
                                        </p:tav>
                                      </p:tavLst>
                                    </p:anim>
                                    <p:anim calcmode="lin" valueType="num">
                                      <p:cBhvr additive="base">
                                        <p:cTn id="20" dur="2000" fill="hold"/>
                                        <p:tgtEl>
                                          <p:spTgt spid="5"/>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9"/>
                                        </p:tgtEl>
                                      </p:cBhvr>
                                    </p:animEffect>
                                    <p:set>
                                      <p:cBhvr>
                                        <p:cTn id="26" dur="1" fill="hold">
                                          <p:stCondLst>
                                            <p:cond delay="1999"/>
                                          </p:stCondLst>
                                        </p:cTn>
                                        <p:tgtEl>
                                          <p:spTgt spid="9"/>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500"/>
                                        <p:tgtEl>
                                          <p:spTgt spid="2"/>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500"/>
                                        <p:tgtEl>
                                          <p:spTgt spid="6"/>
                                        </p:tgtEl>
                                      </p:cBhvr>
                                    </p:animEffect>
                                  </p:childTnLst>
                                </p:cTn>
                              </p:par>
                              <p:par>
                                <p:cTn id="33" presetID="8" presetClass="emph" presetSubtype="0" accel="33333" fill="hold" nodeType="withEffect">
                                  <p:stCondLst>
                                    <p:cond delay="8000"/>
                                  </p:stCondLst>
                                  <p:childTnLst>
                                    <p:animRot by="-5400000">
                                      <p:cBhvr>
                                        <p:cTn id="34" dur="4000" fill="hold"/>
                                        <p:tgtEl>
                                          <p:spTgt spid="7"/>
                                        </p:tgtEl>
                                        <p:attrNameLst>
                                          <p:attrName>r</p:attrName>
                                        </p:attrNameLst>
                                      </p:cBhvr>
                                    </p:animRot>
                                  </p:childTnLst>
                                </p:cTn>
                              </p:par>
                              <p:par>
                                <p:cTn id="35" presetID="42" presetClass="path" presetSubtype="0" accel="50000" decel="50000" fill="hold" nodeType="withEffect">
                                  <p:stCondLst>
                                    <p:cond delay="8000"/>
                                  </p:stCondLst>
                                  <p:childTnLst>
                                    <p:animMotion origin="layout" path="M 4.16667E-7 -2.96296E-6 L -0.55807 -2.96296E-6 " pathEditMode="relative" rAng="0" ptsTypes="AA">
                                      <p:cBhvr>
                                        <p:cTn id="36" dur="3000" fill="hold"/>
                                        <p:tgtEl>
                                          <p:spTgt spid="7"/>
                                        </p:tgtEl>
                                        <p:attrNameLst>
                                          <p:attrName>ppt_x</p:attrName>
                                          <p:attrName>ppt_y</p:attrName>
                                        </p:attrNameLst>
                                      </p:cBhvr>
                                      <p:rCtr x="-27904" y="0"/>
                                    </p:animMotion>
                                  </p:childTnLst>
                                </p:cTn>
                              </p:par>
                              <p:par>
                                <p:cTn id="37" presetID="8" presetClass="emph" presetSubtype="0" accel="33333" fill="hold" nodeType="withEffect">
                                  <p:stCondLst>
                                    <p:cond delay="8000"/>
                                  </p:stCondLst>
                                  <p:childTnLst>
                                    <p:animRot by="-5400000">
                                      <p:cBhvr>
                                        <p:cTn id="38" dur="4000" fill="hold"/>
                                        <p:tgtEl>
                                          <p:spTgt spid="3"/>
                                        </p:tgtEl>
                                        <p:attrNameLst>
                                          <p:attrName>r</p:attrName>
                                        </p:attrNameLst>
                                      </p:cBhvr>
                                    </p:animRot>
                                  </p:childTnLst>
                                </p:cTn>
                              </p:par>
                              <p:par>
                                <p:cTn id="39" presetID="42" presetClass="path" presetSubtype="0" accel="50000" decel="50000" fill="hold" nodeType="withEffect">
                                  <p:stCondLst>
                                    <p:cond delay="8000"/>
                                  </p:stCondLst>
                                  <p:childTnLst>
                                    <p:animMotion origin="layout" path="M 4.16667E-7 -2.96296E-6 L -0.55807 -2.96296E-6 " pathEditMode="relative" rAng="0" ptsTypes="AA">
                                      <p:cBhvr>
                                        <p:cTn id="40" dur="3000" fill="hold"/>
                                        <p:tgtEl>
                                          <p:spTgt spid="3"/>
                                        </p:tgtEl>
                                        <p:attrNameLst>
                                          <p:attrName>ppt_x</p:attrName>
                                          <p:attrName>ppt_y</p:attrName>
                                        </p:attrNameLst>
                                      </p:cBhvr>
                                      <p:rCtr x="-27904" y="0"/>
                                    </p:animMotion>
                                  </p:childTnLst>
                                </p:cTn>
                              </p:par>
                              <p:par>
                                <p:cTn id="41" presetID="8" presetClass="emph" presetSubtype="0" accel="33333" fill="hold" nodeType="withEffect">
                                  <p:stCondLst>
                                    <p:cond delay="8000"/>
                                  </p:stCondLst>
                                  <p:childTnLst>
                                    <p:animRot by="5400000">
                                      <p:cBhvr>
                                        <p:cTn id="42" dur="4000" fill="hold"/>
                                        <p:tgtEl>
                                          <p:spTgt spid="4"/>
                                        </p:tgtEl>
                                        <p:attrNameLst>
                                          <p:attrName>r</p:attrName>
                                        </p:attrNameLst>
                                      </p:cBhvr>
                                    </p:animRot>
                                  </p:childTnLst>
                                </p:cTn>
                              </p:par>
                              <p:par>
                                <p:cTn id="43" presetID="42" presetClass="path" presetSubtype="0" accel="50000" decel="50000" fill="hold" nodeType="withEffect">
                                  <p:stCondLst>
                                    <p:cond delay="8000"/>
                                  </p:stCondLst>
                                  <p:childTnLst>
                                    <p:animMotion origin="layout" path="M -2.08333E-7 3.7037E-7 L 0.57448 3.7037E-7 " pathEditMode="relative" rAng="0" ptsTypes="AA">
                                      <p:cBhvr>
                                        <p:cTn id="44" dur="3000" fill="hold"/>
                                        <p:tgtEl>
                                          <p:spTgt spid="4"/>
                                        </p:tgtEl>
                                        <p:attrNameLst>
                                          <p:attrName>ppt_x</p:attrName>
                                          <p:attrName>ppt_y</p:attrName>
                                        </p:attrNameLst>
                                      </p:cBhvr>
                                      <p:rCtr x="28724" y="0"/>
                                    </p:animMotion>
                                  </p:childTnLst>
                                </p:cTn>
                              </p:par>
                              <p:par>
                                <p:cTn id="45" presetID="8" presetClass="emph" presetSubtype="0" accel="33333" fill="hold" nodeType="withEffect">
                                  <p:stCondLst>
                                    <p:cond delay="8000"/>
                                  </p:stCondLst>
                                  <p:childTnLst>
                                    <p:animRot by="5400000">
                                      <p:cBhvr>
                                        <p:cTn id="46" dur="4000" fill="hold"/>
                                        <p:tgtEl>
                                          <p:spTgt spid="5"/>
                                        </p:tgtEl>
                                        <p:attrNameLst>
                                          <p:attrName>r</p:attrName>
                                        </p:attrNameLst>
                                      </p:cBhvr>
                                    </p:animRot>
                                  </p:childTnLst>
                                </p:cTn>
                              </p:par>
                              <p:par>
                                <p:cTn id="47" presetID="42" presetClass="path" presetSubtype="0" accel="50000" decel="50000" fill="hold" nodeType="withEffect">
                                  <p:stCondLst>
                                    <p:cond delay="8000"/>
                                  </p:stCondLst>
                                  <p:childTnLst>
                                    <p:animMotion origin="layout" path="M -2.08333E-7 3.7037E-7 L 0.57448 3.7037E-7 " pathEditMode="relative" rAng="0" ptsTypes="AA">
                                      <p:cBhvr>
                                        <p:cTn id="48" dur="3000" fill="hold"/>
                                        <p:tgtEl>
                                          <p:spTgt spid="5"/>
                                        </p:tgtEl>
                                        <p:attrNameLst>
                                          <p:attrName>ppt_x</p:attrName>
                                          <p:attrName>ppt_y</p:attrName>
                                        </p:attrNameLst>
                                      </p:cBhvr>
                                      <p:rCtr x="28724" y="0"/>
                                    </p:animMotion>
                                  </p:childTnLst>
                                </p:cTn>
                              </p:par>
                              <p:par>
                                <p:cTn id="49" presetID="10" presetClass="exit" presetSubtype="0" fill="hold" grpId="1" nodeType="withEffect">
                                  <p:stCondLst>
                                    <p:cond delay="8000"/>
                                  </p:stCondLst>
                                  <p:childTnLst>
                                    <p:animEffect transition="out" filter="fade">
                                      <p:cBhvr>
                                        <p:cTn id="50" dur="1000"/>
                                        <p:tgtEl>
                                          <p:spTgt spid="2"/>
                                        </p:tgtEl>
                                      </p:cBhvr>
                                    </p:animEffect>
                                    <p:set>
                                      <p:cBhvr>
                                        <p:cTn id="51" dur="1" fill="hold">
                                          <p:stCondLst>
                                            <p:cond delay="999"/>
                                          </p:stCondLst>
                                        </p:cTn>
                                        <p:tgtEl>
                                          <p:spTgt spid="2"/>
                                        </p:tgtEl>
                                        <p:attrNameLst>
                                          <p:attrName>style.visibility</p:attrName>
                                        </p:attrNameLst>
                                      </p:cBhvr>
                                      <p:to>
                                        <p:strVal val="hidden"/>
                                      </p:to>
                                    </p:set>
                                  </p:childTnLst>
                                </p:cTn>
                              </p:par>
                              <p:par>
                                <p:cTn id="52" presetID="10" presetClass="exit" presetSubtype="0" fill="hold" grpId="1" nodeType="withEffect">
                                  <p:stCondLst>
                                    <p:cond delay="8000"/>
                                  </p:stCondLst>
                                  <p:childTnLst>
                                    <p:animEffect transition="out" filter="fade">
                                      <p:cBhvr>
                                        <p:cTn id="53" dur="1000"/>
                                        <p:tgtEl>
                                          <p:spTgt spid="6"/>
                                        </p:tgtEl>
                                      </p:cBhvr>
                                    </p:animEffect>
                                    <p:set>
                                      <p:cBhvr>
                                        <p:cTn id="54" dur="1" fill="hold">
                                          <p:stCondLst>
                                            <p:cond delay="999"/>
                                          </p:stCondLst>
                                        </p:cTn>
                                        <p:tgtEl>
                                          <p:spTgt spid="6"/>
                                        </p:tgtEl>
                                        <p:attrNameLst>
                                          <p:attrName>style.visibility</p:attrName>
                                        </p:attrNameLst>
                                      </p:cBhvr>
                                      <p:to>
                                        <p:strVal val="hidden"/>
                                      </p:to>
                                    </p:set>
                                  </p:childTnLst>
                                </p:cTn>
                              </p:par>
                              <p:par>
                                <p:cTn id="55" presetID="16" presetClass="entr" presetSubtype="37" fill="hold" nodeType="withEffect">
                                  <p:stCondLst>
                                    <p:cond delay="8500"/>
                                  </p:stCondLst>
                                  <p:childTnLst>
                                    <p:set>
                                      <p:cBhvr>
                                        <p:cTn id="56" dur="1" fill="hold">
                                          <p:stCondLst>
                                            <p:cond delay="0"/>
                                          </p:stCondLst>
                                        </p:cTn>
                                        <p:tgtEl>
                                          <p:spTgt spid="10"/>
                                        </p:tgtEl>
                                        <p:attrNameLst>
                                          <p:attrName>style.visibility</p:attrName>
                                        </p:attrNameLst>
                                      </p:cBhvr>
                                      <p:to>
                                        <p:strVal val="visible"/>
                                      </p:to>
                                    </p:set>
                                    <p:animEffect transition="in" filter="barn(outVertical)">
                                      <p:cBhvr>
                                        <p:cTn id="57" dur="2000"/>
                                        <p:tgtEl>
                                          <p:spTgt spid="10"/>
                                        </p:tgtEl>
                                      </p:cBhvr>
                                    </p:animEffect>
                                  </p:childTnLst>
                                </p:cTn>
                              </p:par>
                              <p:par>
                                <p:cTn id="58" presetID="16" presetClass="entr" presetSubtype="37" fill="hold" nodeType="withEffect">
                                  <p:stCondLst>
                                    <p:cond delay="8500"/>
                                  </p:stCondLst>
                                  <p:childTnLst>
                                    <p:set>
                                      <p:cBhvr>
                                        <p:cTn id="59" dur="1" fill="hold">
                                          <p:stCondLst>
                                            <p:cond delay="0"/>
                                          </p:stCondLst>
                                        </p:cTn>
                                        <p:tgtEl>
                                          <p:spTgt spid="11"/>
                                        </p:tgtEl>
                                        <p:attrNameLst>
                                          <p:attrName>style.visibility</p:attrName>
                                        </p:attrNameLst>
                                      </p:cBhvr>
                                      <p:to>
                                        <p:strVal val="visible"/>
                                      </p:to>
                                    </p:set>
                                    <p:animEffect transition="in" filter="barn(outVertical)">
                                      <p:cBhvr>
                                        <p:cTn id="60" dur="2000"/>
                                        <p:tgtEl>
                                          <p:spTgt spid="11"/>
                                        </p:tgtEl>
                                      </p:cBhvr>
                                    </p:animEffect>
                                  </p:childTnLst>
                                </p:cTn>
                              </p:par>
                              <p:par>
                                <p:cTn id="61" presetID="10" presetClass="entr" presetSubtype="0" fill="hold" grpId="0" nodeType="withEffect">
                                  <p:stCondLst>
                                    <p:cond delay="950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animBg="1"/>
      <p:bldP spid="6" grpId="1"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BC6D387-583B-0A3C-B0BA-B1DB3CDF34F7}"/>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CD9DE81B-9275-0970-FAFC-7475C9BF456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606D6592-CF9A-8318-5AB6-7F761D4327E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89DB87C4-9554-534F-E5F2-A7257A8A1B7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4377960-F246-E054-B083-79570DE94ED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C1CDC711-0109-2E24-2085-1A1C8477F912}"/>
              </a:ext>
            </a:extLst>
          </p:cNvPr>
          <p:cNvSpPr/>
          <p:nvPr/>
        </p:nvSpPr>
        <p:spPr>
          <a:xfrm>
            <a:off x="5401094" y="6289286"/>
            <a:ext cx="138980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Carlos Reis</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80845076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F142EF8-DFD9-E5F6-7DD5-036B2837EB26}"/>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E3B9C740-2789-EA12-1558-6FFD52BA2EA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D541FEBC-B3E2-56FB-813A-4DB0AB4EB4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E1F00C99-C6EE-2205-A0C7-01A3E855681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A5916CD-9F5A-4E53-2A4B-632A9A01546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783231C4-2BCD-AA90-EFC4-CFE1437E7BDA}"/>
              </a:ext>
            </a:extLst>
          </p:cNvPr>
          <p:cNvSpPr/>
          <p:nvPr/>
        </p:nvSpPr>
        <p:spPr>
          <a:xfrm>
            <a:off x="5401094" y="6289286"/>
            <a:ext cx="138980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Carlos Reis</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82571663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E90E824-BB82-D637-F330-F33F81F114AD}"/>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D3965AD6-A404-F0AA-2959-4D1162AA3E4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13E3B823-8EB5-95DE-93A8-D9583630821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A0E44E44-E4B5-722C-0B11-2349100D979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1C840F4-451D-E023-FB20-56F58CFB9E2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80200F86-4DE5-FFF2-E44E-05FDC2D4D353}"/>
              </a:ext>
            </a:extLst>
          </p:cNvPr>
          <p:cNvSpPr/>
          <p:nvPr/>
        </p:nvSpPr>
        <p:spPr>
          <a:xfrm>
            <a:off x="5220345" y="6289286"/>
            <a:ext cx="175130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Carsten ten Brink</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591867309"/>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581711D-445D-9563-F36B-8517457579C5}"/>
            </a:ext>
          </a:extLst>
        </p:cNvPr>
        <p:cNvGrpSpPr/>
        <p:nvPr/>
      </p:nvGrpSpPr>
      <p:grpSpPr>
        <a:xfrm>
          <a:off x="0" y="0"/>
          <a:ext cx="0" cy="0"/>
          <a:chOff x="0" y="0"/>
          <a:chExt cx="0" cy="0"/>
        </a:xfrm>
      </p:grpSpPr>
      <p:pic>
        <p:nvPicPr>
          <p:cNvPr id="8" name="Foto 0">
            <a:extLst>
              <a:ext uri="{FF2B5EF4-FFF2-40B4-BE49-F238E27FC236}">
                <a16:creationId xmlns:a16="http://schemas.microsoft.com/office/drawing/2014/main" id="{25FABAE4-120B-EA7A-8FBE-5576AE1BA61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9" name="Rám 0">
            <a:extLst>
              <a:ext uri="{FF2B5EF4-FFF2-40B4-BE49-F238E27FC236}">
                <a16:creationId xmlns:a16="http://schemas.microsoft.com/office/drawing/2014/main" id="{43320C53-907C-E3D6-B286-04D616F48B2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4"/>
          </a:xfrm>
          <a:prstGeom prst="rect">
            <a:avLst/>
          </a:prstGeom>
        </p:spPr>
      </p:pic>
      <p:pic>
        <p:nvPicPr>
          <p:cNvPr id="7" name="Foto A">
            <a:extLst>
              <a:ext uri="{FF2B5EF4-FFF2-40B4-BE49-F238E27FC236}">
                <a16:creationId xmlns:a16="http://schemas.microsoft.com/office/drawing/2014/main" id="{FFA90498-D988-C992-3B0D-6CC54C8DF64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2" cy="6857990"/>
          </a:xfrm>
          <a:prstGeom prst="rect">
            <a:avLst/>
          </a:prstGeom>
        </p:spPr>
      </p:pic>
      <p:pic>
        <p:nvPicPr>
          <p:cNvPr id="3" name="Rám A">
            <a:extLst>
              <a:ext uri="{FF2B5EF4-FFF2-40B4-BE49-F238E27FC236}">
                <a16:creationId xmlns:a16="http://schemas.microsoft.com/office/drawing/2014/main" id="{2DEFB937-DCA0-EBEC-D61D-4E570C3AF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4" cy="6857994"/>
          </a:xfrm>
          <a:prstGeom prst="rect">
            <a:avLst/>
          </a:prstGeom>
        </p:spPr>
      </p:pic>
      <p:sp>
        <p:nvSpPr>
          <p:cNvPr id="2" name="Autor A">
            <a:extLst>
              <a:ext uri="{FF2B5EF4-FFF2-40B4-BE49-F238E27FC236}">
                <a16:creationId xmlns:a16="http://schemas.microsoft.com/office/drawing/2014/main" id="{111A4F28-FBBE-6A7F-7D80-82DE46954161}"/>
              </a:ext>
            </a:extLst>
          </p:cNvPr>
          <p:cNvSpPr/>
          <p:nvPr/>
        </p:nvSpPr>
        <p:spPr>
          <a:xfrm>
            <a:off x="2096146" y="6289292"/>
            <a:ext cx="175130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Carsten ten Brink</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4" name="Foto B">
            <a:extLst>
              <a:ext uri="{FF2B5EF4-FFF2-40B4-BE49-F238E27FC236}">
                <a16:creationId xmlns:a16="http://schemas.microsoft.com/office/drawing/2014/main" id="{6E718456-AEA0-53AE-481C-521D49B87EC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8407" y="6"/>
            <a:ext cx="5943592" cy="6857990"/>
          </a:xfrm>
          <a:prstGeom prst="rect">
            <a:avLst/>
          </a:prstGeom>
        </p:spPr>
      </p:pic>
      <p:pic>
        <p:nvPicPr>
          <p:cNvPr id="5" name="Rám B">
            <a:extLst>
              <a:ext uri="{FF2B5EF4-FFF2-40B4-BE49-F238E27FC236}">
                <a16:creationId xmlns:a16="http://schemas.microsoft.com/office/drawing/2014/main" id="{A2B3D9A8-F347-BDCB-D76D-72DF30F6FB7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6" y="6"/>
            <a:ext cx="5943594" cy="6857994"/>
          </a:xfrm>
          <a:prstGeom prst="rect">
            <a:avLst/>
          </a:prstGeom>
        </p:spPr>
      </p:pic>
      <p:sp>
        <p:nvSpPr>
          <p:cNvPr id="6" name="Autor B">
            <a:extLst>
              <a:ext uri="{FF2B5EF4-FFF2-40B4-BE49-F238E27FC236}">
                <a16:creationId xmlns:a16="http://schemas.microsoft.com/office/drawing/2014/main" id="{49D0802C-B143-CE76-8B8A-5A6F2457F452}"/>
              </a:ext>
            </a:extLst>
          </p:cNvPr>
          <p:cNvSpPr/>
          <p:nvPr/>
        </p:nvSpPr>
        <p:spPr>
          <a:xfrm>
            <a:off x="8344552" y="6289292"/>
            <a:ext cx="175130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Carsten ten Brink</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10" name="Foto 4">
            <a:extLst>
              <a:ext uri="{FF2B5EF4-FFF2-40B4-BE49-F238E27FC236}">
                <a16:creationId xmlns:a16="http://schemas.microsoft.com/office/drawing/2014/main" id="{73967DBE-D165-B5F1-9E76-2F65A3717AD1}"/>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1" name="Rám 4">
            <a:extLst>
              <a:ext uri="{FF2B5EF4-FFF2-40B4-BE49-F238E27FC236}">
                <a16:creationId xmlns:a16="http://schemas.microsoft.com/office/drawing/2014/main" id="{8F09BD03-7A2E-8E89-1DBD-A757BF00ED0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2" name="Autor 4">
            <a:extLst>
              <a:ext uri="{FF2B5EF4-FFF2-40B4-BE49-F238E27FC236}">
                <a16:creationId xmlns:a16="http://schemas.microsoft.com/office/drawing/2014/main" id="{6C3E4103-21BA-2454-AB0E-04CBFD8106B3}"/>
              </a:ext>
            </a:extLst>
          </p:cNvPr>
          <p:cNvSpPr/>
          <p:nvPr/>
        </p:nvSpPr>
        <p:spPr>
          <a:xfrm>
            <a:off x="4959780" y="6289286"/>
            <a:ext cx="22724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Groundhopping Merseburg</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551755625"/>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0-#ppt_w/2"/>
                                          </p:val>
                                        </p:tav>
                                        <p:tav tm="100000">
                                          <p:val>
                                            <p:strVal val="#ppt_x"/>
                                          </p:val>
                                        </p:tav>
                                      </p:tavLst>
                                    </p:anim>
                                    <p:anim calcmode="lin" valueType="num">
                                      <p:cBhvr additive="base">
                                        <p:cTn id="8" dur="2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1+#ppt_w/2"/>
                                          </p:val>
                                        </p:tav>
                                        <p:tav tm="100000">
                                          <p:val>
                                            <p:strVal val="#ppt_x"/>
                                          </p:val>
                                        </p:tav>
                                      </p:tavLst>
                                    </p:anim>
                                    <p:anim calcmode="lin" valueType="num">
                                      <p:cBhvr additive="base">
                                        <p:cTn id="20" dur="2000" fill="hold"/>
                                        <p:tgtEl>
                                          <p:spTgt spid="5"/>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9"/>
                                        </p:tgtEl>
                                      </p:cBhvr>
                                    </p:animEffect>
                                    <p:set>
                                      <p:cBhvr>
                                        <p:cTn id="26" dur="1" fill="hold">
                                          <p:stCondLst>
                                            <p:cond delay="1999"/>
                                          </p:stCondLst>
                                        </p:cTn>
                                        <p:tgtEl>
                                          <p:spTgt spid="9"/>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500"/>
                                        <p:tgtEl>
                                          <p:spTgt spid="2"/>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500"/>
                                        <p:tgtEl>
                                          <p:spTgt spid="6"/>
                                        </p:tgtEl>
                                      </p:cBhvr>
                                    </p:animEffect>
                                  </p:childTnLst>
                                </p:cTn>
                              </p:par>
                              <p:par>
                                <p:cTn id="33" presetID="8" presetClass="emph" presetSubtype="0" accel="33333" fill="hold" nodeType="withEffect">
                                  <p:stCondLst>
                                    <p:cond delay="8000"/>
                                  </p:stCondLst>
                                  <p:childTnLst>
                                    <p:animRot by="-5400000">
                                      <p:cBhvr>
                                        <p:cTn id="34" dur="4000" fill="hold"/>
                                        <p:tgtEl>
                                          <p:spTgt spid="7"/>
                                        </p:tgtEl>
                                        <p:attrNameLst>
                                          <p:attrName>r</p:attrName>
                                        </p:attrNameLst>
                                      </p:cBhvr>
                                    </p:animRot>
                                  </p:childTnLst>
                                </p:cTn>
                              </p:par>
                              <p:par>
                                <p:cTn id="35" presetID="42" presetClass="path" presetSubtype="0" accel="50000" decel="50000" fill="hold" nodeType="withEffect">
                                  <p:stCondLst>
                                    <p:cond delay="8000"/>
                                  </p:stCondLst>
                                  <p:childTnLst>
                                    <p:animMotion origin="layout" path="M 4.16667E-7 -2.96296E-6 L -0.55807 -2.96296E-6 " pathEditMode="relative" rAng="0" ptsTypes="AA">
                                      <p:cBhvr>
                                        <p:cTn id="36" dur="3000" fill="hold"/>
                                        <p:tgtEl>
                                          <p:spTgt spid="7"/>
                                        </p:tgtEl>
                                        <p:attrNameLst>
                                          <p:attrName>ppt_x</p:attrName>
                                          <p:attrName>ppt_y</p:attrName>
                                        </p:attrNameLst>
                                      </p:cBhvr>
                                      <p:rCtr x="-27904" y="0"/>
                                    </p:animMotion>
                                  </p:childTnLst>
                                </p:cTn>
                              </p:par>
                              <p:par>
                                <p:cTn id="37" presetID="8" presetClass="emph" presetSubtype="0" accel="33333" fill="hold" nodeType="withEffect">
                                  <p:stCondLst>
                                    <p:cond delay="8000"/>
                                  </p:stCondLst>
                                  <p:childTnLst>
                                    <p:animRot by="-5400000">
                                      <p:cBhvr>
                                        <p:cTn id="38" dur="4000" fill="hold"/>
                                        <p:tgtEl>
                                          <p:spTgt spid="3"/>
                                        </p:tgtEl>
                                        <p:attrNameLst>
                                          <p:attrName>r</p:attrName>
                                        </p:attrNameLst>
                                      </p:cBhvr>
                                    </p:animRot>
                                  </p:childTnLst>
                                </p:cTn>
                              </p:par>
                              <p:par>
                                <p:cTn id="39" presetID="42" presetClass="path" presetSubtype="0" accel="50000" decel="50000" fill="hold" nodeType="withEffect">
                                  <p:stCondLst>
                                    <p:cond delay="8000"/>
                                  </p:stCondLst>
                                  <p:childTnLst>
                                    <p:animMotion origin="layout" path="M 4.16667E-7 -2.96296E-6 L -0.55807 -2.96296E-6 " pathEditMode="relative" rAng="0" ptsTypes="AA">
                                      <p:cBhvr>
                                        <p:cTn id="40" dur="3000" fill="hold"/>
                                        <p:tgtEl>
                                          <p:spTgt spid="3"/>
                                        </p:tgtEl>
                                        <p:attrNameLst>
                                          <p:attrName>ppt_x</p:attrName>
                                          <p:attrName>ppt_y</p:attrName>
                                        </p:attrNameLst>
                                      </p:cBhvr>
                                      <p:rCtr x="-27904" y="0"/>
                                    </p:animMotion>
                                  </p:childTnLst>
                                </p:cTn>
                              </p:par>
                              <p:par>
                                <p:cTn id="41" presetID="8" presetClass="emph" presetSubtype="0" accel="33333" fill="hold" nodeType="withEffect">
                                  <p:stCondLst>
                                    <p:cond delay="8000"/>
                                  </p:stCondLst>
                                  <p:childTnLst>
                                    <p:animRot by="5400000">
                                      <p:cBhvr>
                                        <p:cTn id="42" dur="4000" fill="hold"/>
                                        <p:tgtEl>
                                          <p:spTgt spid="4"/>
                                        </p:tgtEl>
                                        <p:attrNameLst>
                                          <p:attrName>r</p:attrName>
                                        </p:attrNameLst>
                                      </p:cBhvr>
                                    </p:animRot>
                                  </p:childTnLst>
                                </p:cTn>
                              </p:par>
                              <p:par>
                                <p:cTn id="43" presetID="42" presetClass="path" presetSubtype="0" accel="50000" decel="50000" fill="hold" nodeType="withEffect">
                                  <p:stCondLst>
                                    <p:cond delay="8000"/>
                                  </p:stCondLst>
                                  <p:childTnLst>
                                    <p:animMotion origin="layout" path="M -2.08333E-7 3.7037E-7 L 0.57448 3.7037E-7 " pathEditMode="relative" rAng="0" ptsTypes="AA">
                                      <p:cBhvr>
                                        <p:cTn id="44" dur="3000" fill="hold"/>
                                        <p:tgtEl>
                                          <p:spTgt spid="4"/>
                                        </p:tgtEl>
                                        <p:attrNameLst>
                                          <p:attrName>ppt_x</p:attrName>
                                          <p:attrName>ppt_y</p:attrName>
                                        </p:attrNameLst>
                                      </p:cBhvr>
                                      <p:rCtr x="28724" y="0"/>
                                    </p:animMotion>
                                  </p:childTnLst>
                                </p:cTn>
                              </p:par>
                              <p:par>
                                <p:cTn id="45" presetID="8" presetClass="emph" presetSubtype="0" accel="33333" fill="hold" nodeType="withEffect">
                                  <p:stCondLst>
                                    <p:cond delay="8000"/>
                                  </p:stCondLst>
                                  <p:childTnLst>
                                    <p:animRot by="5400000">
                                      <p:cBhvr>
                                        <p:cTn id="46" dur="4000" fill="hold"/>
                                        <p:tgtEl>
                                          <p:spTgt spid="5"/>
                                        </p:tgtEl>
                                        <p:attrNameLst>
                                          <p:attrName>r</p:attrName>
                                        </p:attrNameLst>
                                      </p:cBhvr>
                                    </p:animRot>
                                  </p:childTnLst>
                                </p:cTn>
                              </p:par>
                              <p:par>
                                <p:cTn id="47" presetID="42" presetClass="path" presetSubtype="0" accel="50000" decel="50000" fill="hold" nodeType="withEffect">
                                  <p:stCondLst>
                                    <p:cond delay="8000"/>
                                  </p:stCondLst>
                                  <p:childTnLst>
                                    <p:animMotion origin="layout" path="M -2.08333E-7 3.7037E-7 L 0.57448 3.7037E-7 " pathEditMode="relative" rAng="0" ptsTypes="AA">
                                      <p:cBhvr>
                                        <p:cTn id="48" dur="3000" fill="hold"/>
                                        <p:tgtEl>
                                          <p:spTgt spid="5"/>
                                        </p:tgtEl>
                                        <p:attrNameLst>
                                          <p:attrName>ppt_x</p:attrName>
                                          <p:attrName>ppt_y</p:attrName>
                                        </p:attrNameLst>
                                      </p:cBhvr>
                                      <p:rCtr x="28724" y="0"/>
                                    </p:animMotion>
                                  </p:childTnLst>
                                </p:cTn>
                              </p:par>
                              <p:par>
                                <p:cTn id="49" presetID="10" presetClass="exit" presetSubtype="0" fill="hold" grpId="1" nodeType="withEffect">
                                  <p:stCondLst>
                                    <p:cond delay="8000"/>
                                  </p:stCondLst>
                                  <p:childTnLst>
                                    <p:animEffect transition="out" filter="fade">
                                      <p:cBhvr>
                                        <p:cTn id="50" dur="1000"/>
                                        <p:tgtEl>
                                          <p:spTgt spid="2"/>
                                        </p:tgtEl>
                                      </p:cBhvr>
                                    </p:animEffect>
                                    <p:set>
                                      <p:cBhvr>
                                        <p:cTn id="51" dur="1" fill="hold">
                                          <p:stCondLst>
                                            <p:cond delay="999"/>
                                          </p:stCondLst>
                                        </p:cTn>
                                        <p:tgtEl>
                                          <p:spTgt spid="2"/>
                                        </p:tgtEl>
                                        <p:attrNameLst>
                                          <p:attrName>style.visibility</p:attrName>
                                        </p:attrNameLst>
                                      </p:cBhvr>
                                      <p:to>
                                        <p:strVal val="hidden"/>
                                      </p:to>
                                    </p:set>
                                  </p:childTnLst>
                                </p:cTn>
                              </p:par>
                              <p:par>
                                <p:cTn id="52" presetID="10" presetClass="exit" presetSubtype="0" fill="hold" grpId="1" nodeType="withEffect">
                                  <p:stCondLst>
                                    <p:cond delay="8000"/>
                                  </p:stCondLst>
                                  <p:childTnLst>
                                    <p:animEffect transition="out" filter="fade">
                                      <p:cBhvr>
                                        <p:cTn id="53" dur="1000"/>
                                        <p:tgtEl>
                                          <p:spTgt spid="6"/>
                                        </p:tgtEl>
                                      </p:cBhvr>
                                    </p:animEffect>
                                    <p:set>
                                      <p:cBhvr>
                                        <p:cTn id="54" dur="1" fill="hold">
                                          <p:stCondLst>
                                            <p:cond delay="999"/>
                                          </p:stCondLst>
                                        </p:cTn>
                                        <p:tgtEl>
                                          <p:spTgt spid="6"/>
                                        </p:tgtEl>
                                        <p:attrNameLst>
                                          <p:attrName>style.visibility</p:attrName>
                                        </p:attrNameLst>
                                      </p:cBhvr>
                                      <p:to>
                                        <p:strVal val="hidden"/>
                                      </p:to>
                                    </p:set>
                                  </p:childTnLst>
                                </p:cTn>
                              </p:par>
                              <p:par>
                                <p:cTn id="55" presetID="16" presetClass="entr" presetSubtype="37" fill="hold" nodeType="withEffect">
                                  <p:stCondLst>
                                    <p:cond delay="8500"/>
                                  </p:stCondLst>
                                  <p:childTnLst>
                                    <p:set>
                                      <p:cBhvr>
                                        <p:cTn id="56" dur="1" fill="hold">
                                          <p:stCondLst>
                                            <p:cond delay="0"/>
                                          </p:stCondLst>
                                        </p:cTn>
                                        <p:tgtEl>
                                          <p:spTgt spid="10"/>
                                        </p:tgtEl>
                                        <p:attrNameLst>
                                          <p:attrName>style.visibility</p:attrName>
                                        </p:attrNameLst>
                                      </p:cBhvr>
                                      <p:to>
                                        <p:strVal val="visible"/>
                                      </p:to>
                                    </p:set>
                                    <p:animEffect transition="in" filter="barn(outVertical)">
                                      <p:cBhvr>
                                        <p:cTn id="57" dur="2000"/>
                                        <p:tgtEl>
                                          <p:spTgt spid="10"/>
                                        </p:tgtEl>
                                      </p:cBhvr>
                                    </p:animEffect>
                                  </p:childTnLst>
                                </p:cTn>
                              </p:par>
                              <p:par>
                                <p:cTn id="58" presetID="16" presetClass="entr" presetSubtype="37" fill="hold" nodeType="withEffect">
                                  <p:stCondLst>
                                    <p:cond delay="8500"/>
                                  </p:stCondLst>
                                  <p:childTnLst>
                                    <p:set>
                                      <p:cBhvr>
                                        <p:cTn id="59" dur="1" fill="hold">
                                          <p:stCondLst>
                                            <p:cond delay="0"/>
                                          </p:stCondLst>
                                        </p:cTn>
                                        <p:tgtEl>
                                          <p:spTgt spid="11"/>
                                        </p:tgtEl>
                                        <p:attrNameLst>
                                          <p:attrName>style.visibility</p:attrName>
                                        </p:attrNameLst>
                                      </p:cBhvr>
                                      <p:to>
                                        <p:strVal val="visible"/>
                                      </p:to>
                                    </p:set>
                                    <p:animEffect transition="in" filter="barn(outVertical)">
                                      <p:cBhvr>
                                        <p:cTn id="60" dur="2000"/>
                                        <p:tgtEl>
                                          <p:spTgt spid="11"/>
                                        </p:tgtEl>
                                      </p:cBhvr>
                                    </p:animEffect>
                                  </p:childTnLst>
                                </p:cTn>
                              </p:par>
                              <p:par>
                                <p:cTn id="61" presetID="10" presetClass="entr" presetSubtype="0" fill="hold" grpId="0" nodeType="withEffect">
                                  <p:stCondLst>
                                    <p:cond delay="950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animBg="1"/>
      <p:bldP spid="6" grpId="1" animBg="1"/>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C134B10-FDEC-343F-C6C9-55D8DABAEDA8}"/>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DC3EDDF8-FF71-67F1-A293-DBBB341C0D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ACBB0ACF-9B16-B683-9CFF-35EA8DF3D6F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0BEB14DB-9284-2AE9-6F87-DDCCA529AF1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4B9D865-BDD8-531B-5833-A7D1BBAD8F1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8FDD023E-BAC6-BFA7-7329-8FFF4A2D6779}"/>
              </a:ext>
            </a:extLst>
          </p:cNvPr>
          <p:cNvSpPr/>
          <p:nvPr/>
        </p:nvSpPr>
        <p:spPr>
          <a:xfrm>
            <a:off x="4959780" y="6289286"/>
            <a:ext cx="22724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Groundhopping Merseburg</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75628245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4233AD4-2805-FD9D-B093-2C2285CBD6EF}"/>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4B88FAD8-F6D8-9476-37C6-B4F8BE6F8A4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416C2A5C-FE66-FE80-BF72-C0927794EDE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EF08D469-510E-A1E5-34D4-9792E901F6B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5596E7F-6890-CE78-376E-7953DC24A61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73953C78-8583-2FE9-C6F5-AD90F166D5EF}"/>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22562440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C13CAC3-4148-6CAA-AFAA-F19C6ABEE570}"/>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46951236-ECF3-7EC6-0661-4DA0C485682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4086D058-1C52-E8AA-01B2-C40A317EA09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985EB487-A61A-6E6A-0E7E-B01E4FB91F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0D6A4B3-6332-C981-7C74-8F118AF1A74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93FDDECD-4A17-DC6D-BC60-B9973915178C}"/>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51416070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11502D1-A93B-8E7B-000E-B20C13D5F167}"/>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EBB2F9F9-1407-BABF-CBF6-6F28668EF2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FA5D56E3-CA9E-6C65-8300-D6E2C19E7F4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66F26685-B637-415F-EB4F-BDA0934889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6B2351B-49A3-E96D-2C63-87FA2886850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E6E92E96-4280-5F4C-5A96-A2E45323CE02}"/>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733337129"/>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7DEAECE-6DD6-5969-0E5C-F45EDA9CA6BF}"/>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1616BD9D-62AD-4384-98E0-D08D2FAEF25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8EAD3F13-41B4-99BA-D707-AC16BC04FA7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C59179E0-6071-4517-9569-56DE7B3975F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564B2E8-DC47-EE84-1A23-0D107E6A5E1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1535022E-DFA4-68B6-F975-EB89366400B2}"/>
              </a:ext>
            </a:extLst>
          </p:cNvPr>
          <p:cNvSpPr/>
          <p:nvPr/>
        </p:nvSpPr>
        <p:spPr>
          <a:xfrm>
            <a:off x="4959780" y="6289286"/>
            <a:ext cx="22724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Groundhopping Merseburg</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44836367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5C51587-76E0-2B1F-5F97-C8B99044A36C}"/>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3F70C92A-9A09-83B3-5203-25B64A3065A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802EA4CD-28E5-05DE-9735-E605316DE90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27D1B3EC-4F15-CFB5-14C9-8BF751AA71B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2677678-94DB-720C-4EF8-7CD33789A55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5655AB3B-DB36-1B3B-AB0C-B7EC6205161F}"/>
              </a:ext>
            </a:extLst>
          </p:cNvPr>
          <p:cNvSpPr/>
          <p:nvPr/>
        </p:nvSpPr>
        <p:spPr>
          <a:xfrm>
            <a:off x="4959780" y="6289286"/>
            <a:ext cx="22724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Groundhopping Merseburg</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29007556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EBAD8CF-87FD-D5E0-17FE-7BD721AC2206}"/>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A268DBEB-C877-A8DB-25F4-4FE26C02C10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205BC088-452C-67C5-B50B-E077A26559D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F63FA78E-9B74-1E55-E0B3-20068D37711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76A7129D-54D6-78AE-C990-702F59A7337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7D6B4D6A-C96B-7804-AB72-89D674D57693}"/>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29642006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D3EFCA1-24E5-DC31-36A3-9424E32A4B1C}"/>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A3D7BA88-2294-E5F0-9F13-FBD0EEF7FA2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3629DB24-A962-0883-9B00-F46354A8C92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39975299-F2E1-1837-26C2-8A7EA02D688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1734F60-C145-6BB1-D73C-E7F725E7671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41C50C1A-30BC-4DC2-9BA7-FB528A40AB48}"/>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07305818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B27E0BB-B6CA-71E8-981F-43458C3BA61A}"/>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86C38B27-8D98-31A1-9D06-A4AF22B1BE1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13774541-70FF-3300-496B-EB0685B188C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6E4EEB8D-7428-C33B-CB8D-0EC4312538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A10F101-7199-80E7-9D7D-1969625C228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2A30435E-3717-4DC4-61C3-34BF2D1A6E6E}"/>
              </a:ext>
            </a:extLst>
          </p:cNvPr>
          <p:cNvSpPr/>
          <p:nvPr/>
        </p:nvSpPr>
        <p:spPr>
          <a:xfrm>
            <a:off x="5220345" y="6289286"/>
            <a:ext cx="175130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Carsten ten Brink</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73713377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BD72066-726F-8F0D-DC10-F1929383E81B}"/>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B0D3648D-109F-F267-DF96-8E83D8819EC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74559789-4E8D-0860-77CB-E4C3E507960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3E7CE3FB-F9E9-9F75-FFA4-45FA17130B8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E5C8280-082D-4A2B-6E22-359BA9A2216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5000F599-1F66-424A-6C36-894FE39096FF}"/>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89608489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DE028B0-F697-3B51-43A0-B21D69E3B8F9}"/>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36FA017E-1CD4-1BAE-6B10-A7BAD6D5168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3D6DB61A-DFB2-0600-5C5C-0B604A171E3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8B95B366-8B91-4D5B-1D64-C9AF23A5EDA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A53CA94-D38D-DC06-5228-1BAD3CF48E4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A8FBF884-0B4C-59D5-5917-C8E91CDB905E}"/>
              </a:ext>
            </a:extLst>
          </p:cNvPr>
          <p:cNvSpPr/>
          <p:nvPr/>
        </p:nvSpPr>
        <p:spPr>
          <a:xfrm>
            <a:off x="4959780" y="6289286"/>
            <a:ext cx="22724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Groundhopping Merseburg</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0591622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609C490-19B7-EA2C-75F1-9D784BA43543}"/>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A18D1CCE-37C6-6DB4-7999-1758BDC7C9C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F0EBDC87-3347-A04D-7F74-0C3BDC4E47F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09EA072A-6919-CD8B-0D3E-5354C8672B8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7F75F75-6609-42F0-256C-976290F1005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81EFDA1D-B650-FBF5-096E-AD8F1835E29C}"/>
              </a:ext>
            </a:extLst>
          </p:cNvPr>
          <p:cNvSpPr/>
          <p:nvPr/>
        </p:nvSpPr>
        <p:spPr>
          <a:xfrm>
            <a:off x="4959780" y="6289286"/>
            <a:ext cx="22724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Groundhopping Merseburg</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51911577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9C2EF45-839F-9853-833B-BA0BB7824DC5}"/>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4FA2A69D-F7BD-1602-52BF-DF3AE908C91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0929A311-D2EE-7572-B750-D7206414F61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8B9B63F4-BB3F-D1B2-59FF-26AAEC5A93D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AEE8C07-3246-695A-3579-9BC124D946F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588771DA-1934-D2C9-988D-8B46709A429B}"/>
              </a:ext>
            </a:extLst>
          </p:cNvPr>
          <p:cNvSpPr/>
          <p:nvPr/>
        </p:nvSpPr>
        <p:spPr>
          <a:xfrm>
            <a:off x="4959780" y="6289286"/>
            <a:ext cx="22724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Groundhopping Merseburg</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8750041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F689BD0-6C72-704C-723E-03148021F247}"/>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415E3834-5D1D-2D13-3584-0B0BB53AC6A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ACFB147E-7D8B-535D-4159-2269BBEE5E3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7F988408-700D-CB19-03E2-F38CB13A347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955C72E-4C70-5C25-D51F-E1EEF36015E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9ACE8731-0558-2FB6-9C1A-16C893E1F446}"/>
              </a:ext>
            </a:extLst>
          </p:cNvPr>
          <p:cNvSpPr/>
          <p:nvPr/>
        </p:nvSpPr>
        <p:spPr>
          <a:xfrm>
            <a:off x="4959780" y="6289286"/>
            <a:ext cx="22724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Groundhopping Merseburg</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428305740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E3E0AC8-04D2-A2E3-3F64-CF2D3AEB5FCC}"/>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15FFD75D-4411-7A8B-93D7-6E086CA0211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78B80707-40EE-14B9-5F88-E10E6214A6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76D35B9A-09E7-9290-E8D7-68233144913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1B07021-F95E-51DA-A638-A9600959ADB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082CC54F-EB81-C4A3-E8C2-9609028D478C}"/>
              </a:ext>
            </a:extLst>
          </p:cNvPr>
          <p:cNvSpPr/>
          <p:nvPr/>
        </p:nvSpPr>
        <p:spPr>
          <a:xfrm>
            <a:off x="5220345" y="6289286"/>
            <a:ext cx="175130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Carsten ten Brink</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37578781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33F9E01-C204-DCB1-42E8-619DF719146E}"/>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05EB65D5-2A6F-52B4-E199-951E927711A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D8BB02F3-0732-B682-8588-AE012C06BA4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A4C78C89-DB51-F039-44C4-052B290A867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A732440-616C-9F25-2867-9426240378E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F78C6E11-00AC-3F24-36A2-500B171A7FF2}"/>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677062269"/>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13849B6-BEE8-2173-984E-290A37CBAB44}"/>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0B9F09BD-C6C5-9F53-6273-7D1B9FF306C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C67ED9CF-908B-98FC-8390-A3BEB452528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81E39D04-FD80-E359-7B42-3A1FB7343C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590B553-2018-570B-615E-068957BC515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E1C6ECCC-BF72-A3C1-0E1A-ED82C32F7BA0}"/>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04653446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EC618A3-7BF7-F382-CB58-82B068133676}"/>
            </a:ext>
          </a:extLst>
        </p:cNvPr>
        <p:cNvGrpSpPr/>
        <p:nvPr/>
      </p:nvGrpSpPr>
      <p:grpSpPr>
        <a:xfrm>
          <a:off x="0" y="0"/>
          <a:ext cx="0" cy="0"/>
          <a:chOff x="0" y="0"/>
          <a:chExt cx="0" cy="0"/>
        </a:xfrm>
      </p:grpSpPr>
      <p:pic>
        <p:nvPicPr>
          <p:cNvPr id="8" name="Foto 0">
            <a:extLst>
              <a:ext uri="{FF2B5EF4-FFF2-40B4-BE49-F238E27FC236}">
                <a16:creationId xmlns:a16="http://schemas.microsoft.com/office/drawing/2014/main" id="{88A93D14-5999-D926-27C3-2AD276D67EB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9" name="Rám 0">
            <a:extLst>
              <a:ext uri="{FF2B5EF4-FFF2-40B4-BE49-F238E27FC236}">
                <a16:creationId xmlns:a16="http://schemas.microsoft.com/office/drawing/2014/main" id="{6FAA0498-7961-6D02-E08B-8A4BF069287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4"/>
          </a:xfrm>
          <a:prstGeom prst="rect">
            <a:avLst/>
          </a:prstGeom>
        </p:spPr>
      </p:pic>
      <p:pic>
        <p:nvPicPr>
          <p:cNvPr id="7" name="Foto A">
            <a:extLst>
              <a:ext uri="{FF2B5EF4-FFF2-40B4-BE49-F238E27FC236}">
                <a16:creationId xmlns:a16="http://schemas.microsoft.com/office/drawing/2014/main" id="{9F78681B-726D-351C-3932-83A41CD08F6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2" cy="6857990"/>
          </a:xfrm>
          <a:prstGeom prst="rect">
            <a:avLst/>
          </a:prstGeom>
        </p:spPr>
      </p:pic>
      <p:pic>
        <p:nvPicPr>
          <p:cNvPr id="3" name="Rám A">
            <a:extLst>
              <a:ext uri="{FF2B5EF4-FFF2-40B4-BE49-F238E27FC236}">
                <a16:creationId xmlns:a16="http://schemas.microsoft.com/office/drawing/2014/main" id="{DBA30A20-4B67-16ED-5B17-BD1037E7FDD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4" cy="6857994"/>
          </a:xfrm>
          <a:prstGeom prst="rect">
            <a:avLst/>
          </a:prstGeom>
        </p:spPr>
      </p:pic>
      <p:sp>
        <p:nvSpPr>
          <p:cNvPr id="2" name="Autor A">
            <a:extLst>
              <a:ext uri="{FF2B5EF4-FFF2-40B4-BE49-F238E27FC236}">
                <a16:creationId xmlns:a16="http://schemas.microsoft.com/office/drawing/2014/main" id="{AA2E0D2F-FB79-C0BF-2CA5-B315F5F89FF6}"/>
              </a:ext>
            </a:extLst>
          </p:cNvPr>
          <p:cNvSpPr/>
          <p:nvPr/>
        </p:nvSpPr>
        <p:spPr>
          <a:xfrm>
            <a:off x="1820876" y="6289292"/>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4" name="Foto B">
            <a:extLst>
              <a:ext uri="{FF2B5EF4-FFF2-40B4-BE49-F238E27FC236}">
                <a16:creationId xmlns:a16="http://schemas.microsoft.com/office/drawing/2014/main" id="{50AFD3F8-B7B1-5EFC-6426-354284B1C44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8407" y="6"/>
            <a:ext cx="5943592" cy="6857990"/>
          </a:xfrm>
          <a:prstGeom prst="rect">
            <a:avLst/>
          </a:prstGeom>
        </p:spPr>
      </p:pic>
      <p:pic>
        <p:nvPicPr>
          <p:cNvPr id="5" name="Rám B">
            <a:extLst>
              <a:ext uri="{FF2B5EF4-FFF2-40B4-BE49-F238E27FC236}">
                <a16:creationId xmlns:a16="http://schemas.microsoft.com/office/drawing/2014/main" id="{76E34016-5FC7-7CAD-D983-815E5EC5C6B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6" y="6"/>
            <a:ext cx="5943594" cy="6857994"/>
          </a:xfrm>
          <a:prstGeom prst="rect">
            <a:avLst/>
          </a:prstGeom>
        </p:spPr>
      </p:pic>
      <p:sp>
        <p:nvSpPr>
          <p:cNvPr id="6" name="Autor B">
            <a:extLst>
              <a:ext uri="{FF2B5EF4-FFF2-40B4-BE49-F238E27FC236}">
                <a16:creationId xmlns:a16="http://schemas.microsoft.com/office/drawing/2014/main" id="{C8703C95-1803-675A-83AF-F06E7AB5611B}"/>
              </a:ext>
            </a:extLst>
          </p:cNvPr>
          <p:cNvSpPr/>
          <p:nvPr/>
        </p:nvSpPr>
        <p:spPr>
          <a:xfrm>
            <a:off x="8069282" y="6289292"/>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10" name="Foto 4">
            <a:extLst>
              <a:ext uri="{FF2B5EF4-FFF2-40B4-BE49-F238E27FC236}">
                <a16:creationId xmlns:a16="http://schemas.microsoft.com/office/drawing/2014/main" id="{2E18A9A4-764E-35C7-A4B8-59B4CC53B73B}"/>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1" name="Rám 4">
            <a:extLst>
              <a:ext uri="{FF2B5EF4-FFF2-40B4-BE49-F238E27FC236}">
                <a16:creationId xmlns:a16="http://schemas.microsoft.com/office/drawing/2014/main" id="{986873EB-E76D-AFEA-29C3-C6878B9E5E3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2" name="Autor 4">
            <a:extLst>
              <a:ext uri="{FF2B5EF4-FFF2-40B4-BE49-F238E27FC236}">
                <a16:creationId xmlns:a16="http://schemas.microsoft.com/office/drawing/2014/main" id="{07B87B39-A0BC-AADE-E7F2-AF4D728A5E0B}"/>
              </a:ext>
            </a:extLst>
          </p:cNvPr>
          <p:cNvSpPr/>
          <p:nvPr/>
        </p:nvSpPr>
        <p:spPr>
          <a:xfrm>
            <a:off x="4959780" y="6289286"/>
            <a:ext cx="22724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Groundhopping Merseburg</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441520236"/>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0-#ppt_w/2"/>
                                          </p:val>
                                        </p:tav>
                                        <p:tav tm="100000">
                                          <p:val>
                                            <p:strVal val="#ppt_x"/>
                                          </p:val>
                                        </p:tav>
                                      </p:tavLst>
                                    </p:anim>
                                    <p:anim calcmode="lin" valueType="num">
                                      <p:cBhvr additive="base">
                                        <p:cTn id="8" dur="2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1+#ppt_w/2"/>
                                          </p:val>
                                        </p:tav>
                                        <p:tav tm="100000">
                                          <p:val>
                                            <p:strVal val="#ppt_x"/>
                                          </p:val>
                                        </p:tav>
                                      </p:tavLst>
                                    </p:anim>
                                    <p:anim calcmode="lin" valueType="num">
                                      <p:cBhvr additive="base">
                                        <p:cTn id="20" dur="2000" fill="hold"/>
                                        <p:tgtEl>
                                          <p:spTgt spid="5"/>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9"/>
                                        </p:tgtEl>
                                      </p:cBhvr>
                                    </p:animEffect>
                                    <p:set>
                                      <p:cBhvr>
                                        <p:cTn id="26" dur="1" fill="hold">
                                          <p:stCondLst>
                                            <p:cond delay="1999"/>
                                          </p:stCondLst>
                                        </p:cTn>
                                        <p:tgtEl>
                                          <p:spTgt spid="9"/>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500"/>
                                        <p:tgtEl>
                                          <p:spTgt spid="2"/>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500"/>
                                        <p:tgtEl>
                                          <p:spTgt spid="6"/>
                                        </p:tgtEl>
                                      </p:cBhvr>
                                    </p:animEffect>
                                  </p:childTnLst>
                                </p:cTn>
                              </p:par>
                              <p:par>
                                <p:cTn id="33" presetID="8" presetClass="emph" presetSubtype="0" accel="33333" fill="hold" nodeType="withEffect">
                                  <p:stCondLst>
                                    <p:cond delay="8000"/>
                                  </p:stCondLst>
                                  <p:childTnLst>
                                    <p:animRot by="-5400000">
                                      <p:cBhvr>
                                        <p:cTn id="34" dur="4000" fill="hold"/>
                                        <p:tgtEl>
                                          <p:spTgt spid="7"/>
                                        </p:tgtEl>
                                        <p:attrNameLst>
                                          <p:attrName>r</p:attrName>
                                        </p:attrNameLst>
                                      </p:cBhvr>
                                    </p:animRot>
                                  </p:childTnLst>
                                </p:cTn>
                              </p:par>
                              <p:par>
                                <p:cTn id="35" presetID="42" presetClass="path" presetSubtype="0" accel="50000" decel="50000" fill="hold" nodeType="withEffect">
                                  <p:stCondLst>
                                    <p:cond delay="8000"/>
                                  </p:stCondLst>
                                  <p:childTnLst>
                                    <p:animMotion origin="layout" path="M 4.16667E-7 -2.96296E-6 L -0.55807 -2.96296E-6 " pathEditMode="relative" rAng="0" ptsTypes="AA">
                                      <p:cBhvr>
                                        <p:cTn id="36" dur="3000" fill="hold"/>
                                        <p:tgtEl>
                                          <p:spTgt spid="7"/>
                                        </p:tgtEl>
                                        <p:attrNameLst>
                                          <p:attrName>ppt_x</p:attrName>
                                          <p:attrName>ppt_y</p:attrName>
                                        </p:attrNameLst>
                                      </p:cBhvr>
                                      <p:rCtr x="-27904" y="0"/>
                                    </p:animMotion>
                                  </p:childTnLst>
                                </p:cTn>
                              </p:par>
                              <p:par>
                                <p:cTn id="37" presetID="8" presetClass="emph" presetSubtype="0" accel="33333" fill="hold" nodeType="withEffect">
                                  <p:stCondLst>
                                    <p:cond delay="8000"/>
                                  </p:stCondLst>
                                  <p:childTnLst>
                                    <p:animRot by="-5400000">
                                      <p:cBhvr>
                                        <p:cTn id="38" dur="4000" fill="hold"/>
                                        <p:tgtEl>
                                          <p:spTgt spid="3"/>
                                        </p:tgtEl>
                                        <p:attrNameLst>
                                          <p:attrName>r</p:attrName>
                                        </p:attrNameLst>
                                      </p:cBhvr>
                                    </p:animRot>
                                  </p:childTnLst>
                                </p:cTn>
                              </p:par>
                              <p:par>
                                <p:cTn id="39" presetID="42" presetClass="path" presetSubtype="0" accel="50000" decel="50000" fill="hold" nodeType="withEffect">
                                  <p:stCondLst>
                                    <p:cond delay="8000"/>
                                  </p:stCondLst>
                                  <p:childTnLst>
                                    <p:animMotion origin="layout" path="M 4.16667E-7 -2.96296E-6 L -0.55807 -2.96296E-6 " pathEditMode="relative" rAng="0" ptsTypes="AA">
                                      <p:cBhvr>
                                        <p:cTn id="40" dur="3000" fill="hold"/>
                                        <p:tgtEl>
                                          <p:spTgt spid="3"/>
                                        </p:tgtEl>
                                        <p:attrNameLst>
                                          <p:attrName>ppt_x</p:attrName>
                                          <p:attrName>ppt_y</p:attrName>
                                        </p:attrNameLst>
                                      </p:cBhvr>
                                      <p:rCtr x="-27904" y="0"/>
                                    </p:animMotion>
                                  </p:childTnLst>
                                </p:cTn>
                              </p:par>
                              <p:par>
                                <p:cTn id="41" presetID="8" presetClass="emph" presetSubtype="0" accel="33333" fill="hold" nodeType="withEffect">
                                  <p:stCondLst>
                                    <p:cond delay="8000"/>
                                  </p:stCondLst>
                                  <p:childTnLst>
                                    <p:animRot by="5400000">
                                      <p:cBhvr>
                                        <p:cTn id="42" dur="4000" fill="hold"/>
                                        <p:tgtEl>
                                          <p:spTgt spid="4"/>
                                        </p:tgtEl>
                                        <p:attrNameLst>
                                          <p:attrName>r</p:attrName>
                                        </p:attrNameLst>
                                      </p:cBhvr>
                                    </p:animRot>
                                  </p:childTnLst>
                                </p:cTn>
                              </p:par>
                              <p:par>
                                <p:cTn id="43" presetID="42" presetClass="path" presetSubtype="0" accel="50000" decel="50000" fill="hold" nodeType="withEffect">
                                  <p:stCondLst>
                                    <p:cond delay="8000"/>
                                  </p:stCondLst>
                                  <p:childTnLst>
                                    <p:animMotion origin="layout" path="M -2.08333E-7 3.7037E-7 L 0.57448 3.7037E-7 " pathEditMode="relative" rAng="0" ptsTypes="AA">
                                      <p:cBhvr>
                                        <p:cTn id="44" dur="3000" fill="hold"/>
                                        <p:tgtEl>
                                          <p:spTgt spid="4"/>
                                        </p:tgtEl>
                                        <p:attrNameLst>
                                          <p:attrName>ppt_x</p:attrName>
                                          <p:attrName>ppt_y</p:attrName>
                                        </p:attrNameLst>
                                      </p:cBhvr>
                                      <p:rCtr x="28724" y="0"/>
                                    </p:animMotion>
                                  </p:childTnLst>
                                </p:cTn>
                              </p:par>
                              <p:par>
                                <p:cTn id="45" presetID="8" presetClass="emph" presetSubtype="0" accel="33333" fill="hold" nodeType="withEffect">
                                  <p:stCondLst>
                                    <p:cond delay="8000"/>
                                  </p:stCondLst>
                                  <p:childTnLst>
                                    <p:animRot by="5400000">
                                      <p:cBhvr>
                                        <p:cTn id="46" dur="4000" fill="hold"/>
                                        <p:tgtEl>
                                          <p:spTgt spid="5"/>
                                        </p:tgtEl>
                                        <p:attrNameLst>
                                          <p:attrName>r</p:attrName>
                                        </p:attrNameLst>
                                      </p:cBhvr>
                                    </p:animRot>
                                  </p:childTnLst>
                                </p:cTn>
                              </p:par>
                              <p:par>
                                <p:cTn id="47" presetID="42" presetClass="path" presetSubtype="0" accel="50000" decel="50000" fill="hold" nodeType="withEffect">
                                  <p:stCondLst>
                                    <p:cond delay="8000"/>
                                  </p:stCondLst>
                                  <p:childTnLst>
                                    <p:animMotion origin="layout" path="M -2.08333E-7 3.7037E-7 L 0.57448 3.7037E-7 " pathEditMode="relative" rAng="0" ptsTypes="AA">
                                      <p:cBhvr>
                                        <p:cTn id="48" dur="3000" fill="hold"/>
                                        <p:tgtEl>
                                          <p:spTgt spid="5"/>
                                        </p:tgtEl>
                                        <p:attrNameLst>
                                          <p:attrName>ppt_x</p:attrName>
                                          <p:attrName>ppt_y</p:attrName>
                                        </p:attrNameLst>
                                      </p:cBhvr>
                                      <p:rCtr x="28724" y="0"/>
                                    </p:animMotion>
                                  </p:childTnLst>
                                </p:cTn>
                              </p:par>
                              <p:par>
                                <p:cTn id="49" presetID="10" presetClass="exit" presetSubtype="0" fill="hold" grpId="1" nodeType="withEffect">
                                  <p:stCondLst>
                                    <p:cond delay="8000"/>
                                  </p:stCondLst>
                                  <p:childTnLst>
                                    <p:animEffect transition="out" filter="fade">
                                      <p:cBhvr>
                                        <p:cTn id="50" dur="1000"/>
                                        <p:tgtEl>
                                          <p:spTgt spid="2"/>
                                        </p:tgtEl>
                                      </p:cBhvr>
                                    </p:animEffect>
                                    <p:set>
                                      <p:cBhvr>
                                        <p:cTn id="51" dur="1" fill="hold">
                                          <p:stCondLst>
                                            <p:cond delay="999"/>
                                          </p:stCondLst>
                                        </p:cTn>
                                        <p:tgtEl>
                                          <p:spTgt spid="2"/>
                                        </p:tgtEl>
                                        <p:attrNameLst>
                                          <p:attrName>style.visibility</p:attrName>
                                        </p:attrNameLst>
                                      </p:cBhvr>
                                      <p:to>
                                        <p:strVal val="hidden"/>
                                      </p:to>
                                    </p:set>
                                  </p:childTnLst>
                                </p:cTn>
                              </p:par>
                              <p:par>
                                <p:cTn id="52" presetID="10" presetClass="exit" presetSubtype="0" fill="hold" grpId="1" nodeType="withEffect">
                                  <p:stCondLst>
                                    <p:cond delay="8000"/>
                                  </p:stCondLst>
                                  <p:childTnLst>
                                    <p:animEffect transition="out" filter="fade">
                                      <p:cBhvr>
                                        <p:cTn id="53" dur="1000"/>
                                        <p:tgtEl>
                                          <p:spTgt spid="6"/>
                                        </p:tgtEl>
                                      </p:cBhvr>
                                    </p:animEffect>
                                    <p:set>
                                      <p:cBhvr>
                                        <p:cTn id="54" dur="1" fill="hold">
                                          <p:stCondLst>
                                            <p:cond delay="999"/>
                                          </p:stCondLst>
                                        </p:cTn>
                                        <p:tgtEl>
                                          <p:spTgt spid="6"/>
                                        </p:tgtEl>
                                        <p:attrNameLst>
                                          <p:attrName>style.visibility</p:attrName>
                                        </p:attrNameLst>
                                      </p:cBhvr>
                                      <p:to>
                                        <p:strVal val="hidden"/>
                                      </p:to>
                                    </p:set>
                                  </p:childTnLst>
                                </p:cTn>
                              </p:par>
                              <p:par>
                                <p:cTn id="55" presetID="16" presetClass="entr" presetSubtype="37" fill="hold" nodeType="withEffect">
                                  <p:stCondLst>
                                    <p:cond delay="8500"/>
                                  </p:stCondLst>
                                  <p:childTnLst>
                                    <p:set>
                                      <p:cBhvr>
                                        <p:cTn id="56" dur="1" fill="hold">
                                          <p:stCondLst>
                                            <p:cond delay="0"/>
                                          </p:stCondLst>
                                        </p:cTn>
                                        <p:tgtEl>
                                          <p:spTgt spid="10"/>
                                        </p:tgtEl>
                                        <p:attrNameLst>
                                          <p:attrName>style.visibility</p:attrName>
                                        </p:attrNameLst>
                                      </p:cBhvr>
                                      <p:to>
                                        <p:strVal val="visible"/>
                                      </p:to>
                                    </p:set>
                                    <p:animEffect transition="in" filter="barn(outVertical)">
                                      <p:cBhvr>
                                        <p:cTn id="57" dur="2000"/>
                                        <p:tgtEl>
                                          <p:spTgt spid="10"/>
                                        </p:tgtEl>
                                      </p:cBhvr>
                                    </p:animEffect>
                                  </p:childTnLst>
                                </p:cTn>
                              </p:par>
                              <p:par>
                                <p:cTn id="58" presetID="16" presetClass="entr" presetSubtype="37" fill="hold" nodeType="withEffect">
                                  <p:stCondLst>
                                    <p:cond delay="8500"/>
                                  </p:stCondLst>
                                  <p:childTnLst>
                                    <p:set>
                                      <p:cBhvr>
                                        <p:cTn id="59" dur="1" fill="hold">
                                          <p:stCondLst>
                                            <p:cond delay="0"/>
                                          </p:stCondLst>
                                        </p:cTn>
                                        <p:tgtEl>
                                          <p:spTgt spid="11"/>
                                        </p:tgtEl>
                                        <p:attrNameLst>
                                          <p:attrName>style.visibility</p:attrName>
                                        </p:attrNameLst>
                                      </p:cBhvr>
                                      <p:to>
                                        <p:strVal val="visible"/>
                                      </p:to>
                                    </p:set>
                                    <p:animEffect transition="in" filter="barn(outVertical)">
                                      <p:cBhvr>
                                        <p:cTn id="60" dur="2000"/>
                                        <p:tgtEl>
                                          <p:spTgt spid="11"/>
                                        </p:tgtEl>
                                      </p:cBhvr>
                                    </p:animEffect>
                                  </p:childTnLst>
                                </p:cTn>
                              </p:par>
                              <p:par>
                                <p:cTn id="61" presetID="10" presetClass="entr" presetSubtype="0" fill="hold" grpId="0" nodeType="withEffect">
                                  <p:stCondLst>
                                    <p:cond delay="950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animBg="1"/>
      <p:bldP spid="6" grpId="1" animBg="1"/>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205D397-ED26-AC7A-B8FE-4E6355536306}"/>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0C02E566-9430-73BC-7789-9D1D37A1C4D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5A17D512-D717-2BC1-2652-FC2474E8578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9E453F76-BCC2-2EDE-441E-CD67EE55CC4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9B88FCF-9E78-6423-5250-57D62475297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6538A7AA-C2AE-A295-D695-F2D37E6FD3B4}"/>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46303462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334D872-DB5F-92BB-6349-D48CA28748E9}"/>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81FC1681-6208-6586-2C0D-E38506171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1E1D9903-6A31-BEE4-D0D8-DEBAAD8DEDC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936CD05C-C1B5-9BCA-DD1C-82AFF10A10F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35E5FCA-2EA4-7542-F390-B6DEE96DE83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94B89517-F232-19C8-F923-D8E181FB7261}"/>
              </a:ext>
            </a:extLst>
          </p:cNvPr>
          <p:cNvSpPr/>
          <p:nvPr/>
        </p:nvSpPr>
        <p:spPr>
          <a:xfrm>
            <a:off x="5401094" y="6289286"/>
            <a:ext cx="138980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Carlos Reis</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59420760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523FEBF-A956-3D5E-3AAD-E67C617C173B}"/>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8A014A8A-1FF6-55FA-AF32-8CB6313A8BC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0D3EF673-24AB-7435-7D0D-28E6655C956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CBA16958-6295-CBAF-0B00-C4AE9DA8369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54471FC-AEFD-CD81-7961-C371EC88DAE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100DBF5C-319C-0EE2-26DE-A9DEADCC0A51}"/>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48394382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98B7C3E-B54D-B86E-8A83-157A9E506907}"/>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39F4F49C-4C29-49EB-0F21-D9C93770C31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145B8755-5882-4028-AC1F-C39BC7CE1F8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784CD99C-6287-D132-A002-1C3283CBC8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1DA9BCF-B4DA-67B0-1075-2261CC52953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2B722B81-1E42-61D0-DB91-9C804D3E3251}"/>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43059542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BC3B09F-DAB9-C322-EB12-FCD6011738B7}"/>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E955519E-8043-D856-390E-AD5797A9007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8CB6B274-870F-67F8-D918-69F25557A51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F01A243E-DC3D-6B17-FE84-60DA76478F5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94257E9-D9C2-B5B6-906C-0C193789085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928182B7-61CB-92A9-F199-85F2B16E4753}"/>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02051670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4A47C12-EDF0-872A-2F16-75CC1F23B98A}"/>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94746551-7504-880F-3AAD-975D032F44E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99C748FA-0142-E839-471B-4A3F5FFD9FA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C6BB5079-7E64-B45E-32F3-11563015601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7C924CB-47FA-73E8-E731-01925175E8C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85B78E7B-33CC-6F67-CB2B-3B7B5432139B}"/>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8434278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A075C12-A687-5C01-7875-BF5C21D687AC}"/>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537E4D78-E527-6082-EEE0-49CDC33212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8FE65824-8AE6-8A52-2663-A116DA9A148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C481A93B-38F4-35B3-33AA-A3906250F18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CBA21849-86A1-44A1-ED08-336A787C70B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CB1207BF-B012-0DAF-18CB-319D4EF5B136}"/>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423740647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2BAA1E0-F063-C59B-3446-0AE01FF3F098}"/>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7EFD2CCF-A8F9-8D7E-8489-11804874F7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C93532E0-419E-A63A-0F12-4521637AFE2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0EFB7EF5-1F0D-046D-67CB-5F11305CE61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2F393CA-CD92-556C-D060-69A70863AAE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E3521790-DFA4-FF8B-7273-AD15FAF71E39}"/>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73183082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B323863-FFB7-28DB-25EE-44F1609E3DB0}"/>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4B491FC4-55CF-4FB7-81F7-78837E1B8CD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64CEE224-84EB-B908-57D6-C72E022102B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F95EA7EC-63DB-C29E-F087-276C807014E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1256E51-33B7-1851-CD51-9351EA1E423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8DDEDAB5-09E4-0A24-5986-558A8EEC46A8}"/>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67177063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FF0D50A-A92D-42B9-AC44-D613771C0205}"/>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0D58168C-AE98-22BD-C29D-042ED68AC91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6360B06A-DD48-6CE9-311B-1D01743AE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9DF281AA-DD1B-9768-B8DF-E95525ADF1A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0A09BC6-A78A-4C3B-5162-0CF497DBF99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A3088F78-744E-7378-9C5D-1615759F2645}"/>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8342798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5CAF20B-6016-1F8A-ACB0-2D1EF96419C0}"/>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11FFFB92-1A7B-3BB1-0915-5153230BD5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3574F8AA-52BA-E0D1-2E75-22F459E8D35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B81CC7DB-422F-65B6-375D-DCCA1E0AF15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D3A1362-955A-275D-8933-A026F75074A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9545471C-64FD-BB1D-4EAC-DF25924DE6DD}"/>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03579535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3C17AFE-CECC-51E2-81F8-6EB896F5BF7E}"/>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7C114A80-8666-440A-B825-0BD9C3C6D61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41613A92-75F4-CBEE-312B-8478FBDE52F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6DA55B78-5C35-4A66-88E9-7F389E875AF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CE9289D-28C9-62C3-9B71-31840C59169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4D017717-1999-6F64-83C0-B376851E0CD4}"/>
              </a:ext>
            </a:extLst>
          </p:cNvPr>
          <p:cNvSpPr/>
          <p:nvPr/>
        </p:nvSpPr>
        <p:spPr>
          <a:xfrm>
            <a:off x="5220345" y="6289286"/>
            <a:ext cx="175130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Carsten ten Brink</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83081046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8C9294-E88D-644B-4DF9-12B216CDB677}"/>
            </a:ext>
          </a:extLst>
        </p:cNvPr>
        <p:cNvGrpSpPr/>
        <p:nvPr/>
      </p:nvGrpSpPr>
      <p:grpSpPr>
        <a:xfrm>
          <a:off x="0" y="0"/>
          <a:ext cx="0" cy="0"/>
          <a:chOff x="0" y="0"/>
          <a:chExt cx="0" cy="0"/>
        </a:xfrm>
      </p:grpSpPr>
      <p:sp>
        <p:nvSpPr>
          <p:cNvPr id="11" name="Odkaz 3">
            <a:extLst>
              <a:ext uri="{FF2B5EF4-FFF2-40B4-BE49-F238E27FC236}">
                <a16:creationId xmlns:a16="http://schemas.microsoft.com/office/drawing/2014/main" id="{0BA69FF2-FAC0-D6B1-BE39-99475EBDAEDA}"/>
              </a:ext>
            </a:extLst>
          </p:cNvPr>
          <p:cNvSpPr txBox="1"/>
          <p:nvPr/>
        </p:nvSpPr>
        <p:spPr>
          <a:xfrm>
            <a:off x="-776177" y="5940000"/>
            <a:ext cx="13737265" cy="523220"/>
          </a:xfrm>
          <a:prstGeom prst="rect">
            <a:avLst/>
          </a:prstGeom>
          <a:solidFill>
            <a:srgbClr val="FFC000"/>
          </a:solidFill>
        </p:spPr>
        <p:txBody>
          <a:bodyPr wrap="square" rtlCol="0">
            <a:spAutoFit/>
          </a:bodyPr>
          <a:lstStyle/>
          <a:p>
            <a:pPr algn="ctr"/>
            <a:r>
              <a:rPr lang="fr-FR" sz="2800" b="1" i="1">
                <a:latin typeface="Tekton Pro" panose="020F0603020208020904" pitchFamily="34" charset="-18"/>
              </a:rPr>
              <a:t>Ce PPS vous a plu? Écrivez-moi. Je vous en enverrai d’autres gratuitement. Merci. Steve / Slovaquie</a:t>
            </a:r>
            <a:endParaRPr lang="sk-SK" sz="2800" b="1" i="1">
              <a:latin typeface="Tekton Pro" panose="020F0603020208020904" pitchFamily="34" charset="-18"/>
            </a:endParaRPr>
          </a:p>
        </p:txBody>
      </p:sp>
      <p:sp>
        <p:nvSpPr>
          <p:cNvPr id="14" name="Odkaz 2">
            <a:extLst>
              <a:ext uri="{FF2B5EF4-FFF2-40B4-BE49-F238E27FC236}">
                <a16:creationId xmlns:a16="http://schemas.microsoft.com/office/drawing/2014/main" id="{AA361544-4D22-B13E-2B93-32522E921A64}"/>
              </a:ext>
            </a:extLst>
          </p:cNvPr>
          <p:cNvSpPr txBox="1"/>
          <p:nvPr/>
        </p:nvSpPr>
        <p:spPr>
          <a:xfrm>
            <a:off x="-776177" y="5940000"/>
            <a:ext cx="13737264" cy="523220"/>
          </a:xfrm>
          <a:prstGeom prst="rect">
            <a:avLst/>
          </a:prstGeom>
          <a:solidFill>
            <a:srgbClr val="FFC000"/>
          </a:solidFill>
        </p:spPr>
        <p:txBody>
          <a:bodyPr wrap="square" rtlCol="0">
            <a:spAutoFit/>
          </a:bodyPr>
          <a:lstStyle/>
          <a:p>
            <a:pPr algn="ctr"/>
            <a:r>
              <a:rPr lang="fr-FR" sz="2800" b="1" i="1">
                <a:latin typeface="Tekton Pro" panose="020F0603020208020904" pitchFamily="34" charset="-18"/>
              </a:rPr>
              <a:t>Ce PPS vous a plu? Écrivez-moi. Je vous en enverrai d’autres gratuitement. Merci. Steve / Slovaquie</a:t>
            </a:r>
            <a:endParaRPr lang="sk-SK" sz="2800" b="1" i="1">
              <a:latin typeface="Tekton Pro" panose="020F0603020208020904" pitchFamily="34" charset="-18"/>
            </a:endParaRPr>
          </a:p>
        </p:txBody>
      </p:sp>
      <p:sp>
        <p:nvSpPr>
          <p:cNvPr id="16" name="Odkaz 1">
            <a:extLst>
              <a:ext uri="{FF2B5EF4-FFF2-40B4-BE49-F238E27FC236}">
                <a16:creationId xmlns:a16="http://schemas.microsoft.com/office/drawing/2014/main" id="{37A2348F-10ED-865F-6671-FA93150FA97D}"/>
              </a:ext>
            </a:extLst>
          </p:cNvPr>
          <p:cNvSpPr txBox="1"/>
          <p:nvPr/>
        </p:nvSpPr>
        <p:spPr>
          <a:xfrm>
            <a:off x="-776177" y="5940000"/>
            <a:ext cx="13737265" cy="523220"/>
          </a:xfrm>
          <a:prstGeom prst="rect">
            <a:avLst/>
          </a:prstGeom>
          <a:solidFill>
            <a:srgbClr val="FFC000"/>
          </a:solidFill>
        </p:spPr>
        <p:txBody>
          <a:bodyPr wrap="square" rtlCol="0">
            <a:spAutoFit/>
          </a:bodyPr>
          <a:lstStyle/>
          <a:p>
            <a:pPr algn="ctr"/>
            <a:r>
              <a:rPr lang="fr-FR" sz="2800" b="1" i="1">
                <a:latin typeface="Tekton Pro" panose="020F0603020208020904" pitchFamily="34" charset="-18"/>
              </a:rPr>
              <a:t>Ce PPS vous a plu? Écrivez-moi. Je vous en enverrai d’autres gratuitement. Merci. Steve / Slovaquie</a:t>
            </a:r>
            <a:endParaRPr lang="sk-SK" sz="2800" b="1" i="1">
              <a:latin typeface="Tekton Pro" panose="020F0603020208020904" pitchFamily="34" charset="-18"/>
            </a:endParaRPr>
          </a:p>
        </p:txBody>
      </p:sp>
      <p:pic>
        <p:nvPicPr>
          <p:cNvPr id="13" name="Zarážka L">
            <a:extLst>
              <a:ext uri="{FF2B5EF4-FFF2-40B4-BE49-F238E27FC236}">
                <a16:creationId xmlns:a16="http://schemas.microsoft.com/office/drawing/2014/main" id="{9DB85648-0A2A-19C9-8D9A-00727AABBC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6" y="5683810"/>
            <a:ext cx="1650773" cy="1174190"/>
          </a:xfrm>
          <a:prstGeom prst="rect">
            <a:avLst/>
          </a:prstGeom>
        </p:spPr>
      </p:pic>
      <p:pic>
        <p:nvPicPr>
          <p:cNvPr id="15" name="Zarážka P">
            <a:extLst>
              <a:ext uri="{FF2B5EF4-FFF2-40B4-BE49-F238E27FC236}">
                <a16:creationId xmlns:a16="http://schemas.microsoft.com/office/drawing/2014/main" id="{A74FF39F-7E86-48F2-1FAE-6329B038C3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41891" y="5833505"/>
            <a:ext cx="1447573" cy="1029654"/>
          </a:xfrm>
          <a:prstGeom prst="rect">
            <a:avLst/>
          </a:prstGeom>
        </p:spPr>
      </p:pic>
      <p:pic>
        <p:nvPicPr>
          <p:cNvPr id="10" name="Rám">
            <a:extLst>
              <a:ext uri="{FF2B5EF4-FFF2-40B4-BE49-F238E27FC236}">
                <a16:creationId xmlns:a16="http://schemas.microsoft.com/office/drawing/2014/main" id="{6CFCBE25-CD3F-0137-9944-EB86108D7F5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Fotografi">
            <a:extLst>
              <a:ext uri="{FF2B5EF4-FFF2-40B4-BE49-F238E27FC236}">
                <a16:creationId xmlns:a16="http://schemas.microsoft.com/office/drawing/2014/main" id="{8D980C9A-39A2-770F-7A41-31BEC1B8C51F}"/>
              </a:ext>
            </a:extLst>
          </p:cNvPr>
          <p:cNvSpPr/>
          <p:nvPr/>
        </p:nvSpPr>
        <p:spPr>
          <a:xfrm>
            <a:off x="866775" y="846000"/>
            <a:ext cx="10544175" cy="2157590"/>
          </a:xfrm>
          <a:prstGeom prst="wedgeRectCallout">
            <a:avLst>
              <a:gd name="adj1" fmla="val -19282"/>
              <a:gd name="adj2" fmla="val -72478"/>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squar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pPr algn="just"/>
            <a:r>
              <a:rPr lang="en-US" kern="0">
                <a:solidFill>
                  <a:schemeClr val="accent2">
                    <a:lumMod val="50000"/>
                  </a:schemeClr>
                </a:solidFill>
                <a:latin typeface="Nadianne" panose="03020902050305070206" pitchFamily="66" charset="-18"/>
              </a:rPr>
              <a:t>Santiago Cordero Guerrero  (Spain)		Carsten ten Brink  (UK)</a:t>
            </a:r>
          </a:p>
          <a:p>
            <a:pPr algn="just"/>
            <a:r>
              <a:rPr lang="en-US" kern="0">
                <a:solidFill>
                  <a:schemeClr val="accent2">
                    <a:lumMod val="50000"/>
                  </a:schemeClr>
                </a:solidFill>
                <a:latin typeface="Nadianne" panose="03020902050305070206" pitchFamily="66" charset="-18"/>
              </a:rPr>
              <a:t>Groundhopping Merseburg  (Germany)	Carlos Reis  (Brazil)</a:t>
            </a:r>
          </a:p>
          <a:p>
            <a:pPr algn="just"/>
            <a:r>
              <a:rPr lang="en-US" kern="0">
                <a:solidFill>
                  <a:schemeClr val="accent2">
                    <a:lumMod val="50000"/>
                  </a:schemeClr>
                </a:solidFill>
                <a:latin typeface="Nadianne" panose="03020902050305070206" pitchFamily="66" charset="-18"/>
              </a:rPr>
              <a:t>Bánhidi Norbert  (Hungary)</a:t>
            </a:r>
          </a:p>
          <a:p>
            <a:pPr algn="just"/>
            <a:endParaRPr lang="sk-SK" kern="0">
              <a:solidFill>
                <a:srgbClr val="0066FF"/>
              </a:solidFill>
              <a:latin typeface="Nadianne" panose="03020902050305070206" pitchFamily="66" charset="-18"/>
            </a:endParaRPr>
          </a:p>
          <a:p>
            <a:pPr algn="just"/>
            <a:endParaRPr lang="sk-SK" kern="0">
              <a:solidFill>
                <a:srgbClr val="0066FF"/>
              </a:solidFill>
              <a:latin typeface="Nadianne" panose="03020902050305070206" pitchFamily="66" charset="-18"/>
            </a:endParaRPr>
          </a:p>
          <a:p>
            <a:pPr algn="just"/>
            <a:r>
              <a:rPr lang="sk-SK" kern="0">
                <a:solidFill>
                  <a:srgbClr val="0066FF"/>
                </a:solidFill>
                <a:latin typeface="Nadianne" panose="03020902050305070206" pitchFamily="66" charset="-18"/>
              </a:rPr>
              <a:t>     </a:t>
            </a:r>
            <a:r>
              <a:rPr lang="fr-FR" kern="0">
                <a:solidFill>
                  <a:srgbClr val="0066FF"/>
                </a:solidFill>
                <a:latin typeface="Nadianne" panose="03020902050305070206" pitchFamily="66" charset="-18"/>
              </a:rPr>
              <a:t>Merci aux propriétaires des photos pour leur coopération.</a:t>
            </a:r>
            <a:endParaRPr lang="sk-SK" kern="0">
              <a:solidFill>
                <a:srgbClr val="0066FF"/>
              </a:solidFill>
              <a:latin typeface="Nadianne" panose="03020902050305070206" pitchFamily="66" charset="-18"/>
            </a:endParaRPr>
          </a:p>
          <a:p>
            <a:pPr algn="just"/>
            <a:endParaRPr lang="sk-SK" kern="0">
              <a:solidFill>
                <a:srgbClr val="0066FF"/>
              </a:solidFill>
              <a:latin typeface="Nadianne" panose="03020902050305070206" pitchFamily="66" charset="-18"/>
            </a:endParaRPr>
          </a:p>
        </p:txBody>
      </p:sp>
      <p:sp>
        <p:nvSpPr>
          <p:cNvPr id="3" name="Fotografie (nápis)">
            <a:extLst>
              <a:ext uri="{FF2B5EF4-FFF2-40B4-BE49-F238E27FC236}">
                <a16:creationId xmlns:a16="http://schemas.microsoft.com/office/drawing/2014/main" id="{93DDC901-EFEE-E58A-5F21-2B9152311BEB}"/>
              </a:ext>
            </a:extLst>
          </p:cNvPr>
          <p:cNvSpPr txBox="1"/>
          <p:nvPr/>
        </p:nvSpPr>
        <p:spPr>
          <a:xfrm>
            <a:off x="2530188" y="484958"/>
            <a:ext cx="2985077" cy="35837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Photos</a:t>
            </a:r>
            <a:endParaRPr lang="sk-SK" kern="0">
              <a:ln>
                <a:solidFill>
                  <a:prstClr val="black"/>
                </a:solidFill>
              </a:ln>
              <a:solidFill>
                <a:schemeClr val="bg1"/>
              </a:solidFill>
              <a:latin typeface="Nadianne" panose="03020902050305070206" pitchFamily="66" charset="-18"/>
            </a:endParaRPr>
          </a:p>
        </p:txBody>
      </p:sp>
      <p:sp>
        <p:nvSpPr>
          <p:cNvPr id="4" name="Hudba">
            <a:extLst>
              <a:ext uri="{FF2B5EF4-FFF2-40B4-BE49-F238E27FC236}">
                <a16:creationId xmlns:a16="http://schemas.microsoft.com/office/drawing/2014/main" id="{5128D5FA-1A79-C2F7-77FE-C6093A3F4689}"/>
              </a:ext>
            </a:extLst>
          </p:cNvPr>
          <p:cNvSpPr/>
          <p:nvPr/>
        </p:nvSpPr>
        <p:spPr>
          <a:xfrm>
            <a:off x="866775" y="3276000"/>
            <a:ext cx="10544175" cy="543991"/>
          </a:xfrm>
          <a:prstGeom prst="wedgeRectCallout">
            <a:avLst>
              <a:gd name="adj1" fmla="val 21732"/>
              <a:gd name="adj2" fmla="val -127312"/>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r>
              <a:rPr lang="sk-SK" kern="0">
                <a:ln>
                  <a:solidFill>
                    <a:prstClr val="black"/>
                  </a:solidFill>
                </a:ln>
                <a:solidFill>
                  <a:srgbClr val="CC6600"/>
                </a:solidFill>
                <a:latin typeface="Nadianne" panose="03020902050305070206" pitchFamily="66" charset="-18"/>
              </a:rPr>
              <a:t>     </a:t>
            </a:r>
            <a:r>
              <a:rPr lang="fr-FR" sz="2000" kern="0">
                <a:solidFill>
                  <a:schemeClr val="accent2">
                    <a:lumMod val="50000"/>
                  </a:schemeClr>
                </a:solidFill>
                <a:latin typeface="Nadianne" panose="03020902050305070206" pitchFamily="66" charset="-18"/>
              </a:rPr>
              <a:t>Sidi Eleya - Ya Denya</a:t>
            </a:r>
            <a:endParaRPr lang="sk-SK" sz="2000" kern="0">
              <a:solidFill>
                <a:schemeClr val="accent2">
                  <a:lumMod val="50000"/>
                </a:schemeClr>
              </a:solidFill>
              <a:latin typeface="Nadianne" panose="03020902050305070206" pitchFamily="66" charset="-18"/>
            </a:endParaRPr>
          </a:p>
        </p:txBody>
      </p:sp>
      <p:sp>
        <p:nvSpPr>
          <p:cNvPr id="5" name="Hudba (nápis)">
            <a:extLst>
              <a:ext uri="{FF2B5EF4-FFF2-40B4-BE49-F238E27FC236}">
                <a16:creationId xmlns:a16="http://schemas.microsoft.com/office/drawing/2014/main" id="{E487A642-AACB-197E-6FAF-00D877748893}"/>
              </a:ext>
            </a:extLst>
          </p:cNvPr>
          <p:cNvSpPr txBox="1"/>
          <p:nvPr/>
        </p:nvSpPr>
        <p:spPr>
          <a:xfrm>
            <a:off x="6877847" y="2996078"/>
            <a:ext cx="3049542" cy="369332"/>
          </a:xfrm>
          <a:prstGeom prst="rect">
            <a:avLst/>
          </a:prstGeom>
          <a:noFill/>
        </p:spPr>
        <p:txBody>
          <a:bodyPr wrap="none" rtlCol="0">
            <a:noAutofit/>
          </a:bodyPr>
          <a:lstStyle/>
          <a:p>
            <a:pPr algn="ctr"/>
            <a:r>
              <a:rPr lang="sk-SK" kern="0">
                <a:ln>
                  <a:solidFill>
                    <a:prstClr val="black"/>
                  </a:solidFill>
                </a:ln>
                <a:solidFill>
                  <a:schemeClr val="bg1"/>
                </a:solidFill>
                <a:latin typeface="Nadianne" panose="03020902050305070206" pitchFamily="66" charset="-18"/>
              </a:rPr>
              <a:t>Musique</a:t>
            </a:r>
          </a:p>
        </p:txBody>
      </p:sp>
      <p:pic>
        <p:nvPicPr>
          <p:cNvPr id="7" name="Kruh - šípka">
            <a:extLst>
              <a:ext uri="{FF2B5EF4-FFF2-40B4-BE49-F238E27FC236}">
                <a16:creationId xmlns:a16="http://schemas.microsoft.com/office/drawing/2014/main" id="{C77F55EB-6458-3DF1-4F23-EDE78091B14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52596" y="5943763"/>
            <a:ext cx="516708" cy="516708"/>
          </a:xfrm>
          <a:prstGeom prst="rect">
            <a:avLst/>
          </a:prstGeom>
          <a:noFill/>
          <a:ln>
            <a:noFill/>
          </a:ln>
        </p:spPr>
      </p:pic>
      <p:pic>
        <p:nvPicPr>
          <p:cNvPr id="8" name="Kruh">
            <a:extLst>
              <a:ext uri="{FF2B5EF4-FFF2-40B4-BE49-F238E27FC236}">
                <a16:creationId xmlns:a16="http://schemas.microsoft.com/office/drawing/2014/main" id="{7EF00699-4691-026E-61B9-FB5F9D4D716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52641" y="5934660"/>
            <a:ext cx="516619" cy="516619"/>
          </a:xfrm>
          <a:prstGeom prst="rect">
            <a:avLst/>
          </a:prstGeom>
          <a:noFill/>
          <a:effectLst>
            <a:outerShdw blurRad="63500" dist="50800" dir="2700000" algn="tl" rotWithShape="0">
              <a:prstClr val="black">
                <a:alpha val="75000"/>
              </a:prstClr>
            </a:outerShdw>
          </a:effectLst>
        </p:spPr>
      </p:pic>
      <p:pic>
        <p:nvPicPr>
          <p:cNvPr id="9" name="Podpis">
            <a:extLst>
              <a:ext uri="{FF2B5EF4-FFF2-40B4-BE49-F238E27FC236}">
                <a16:creationId xmlns:a16="http://schemas.microsoft.com/office/drawing/2014/main" id="{55CC900D-67CD-C5F3-C07F-F36317D6190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1180252" y="5945000"/>
            <a:ext cx="461395" cy="484086"/>
          </a:xfrm>
          <a:prstGeom prst="rect">
            <a:avLst/>
          </a:prstGeom>
          <a:noFill/>
          <a:effectLst/>
        </p:spPr>
      </p:pic>
      <p:pic>
        <p:nvPicPr>
          <p:cNvPr id="17" name="Vlajka FRA">
            <a:hlinkClick r:id="" action="ppaction://noaction"/>
            <a:extLst>
              <a:ext uri="{FF2B5EF4-FFF2-40B4-BE49-F238E27FC236}">
                <a16:creationId xmlns:a16="http://schemas.microsoft.com/office/drawing/2014/main" id="{24363375-6FA7-B928-9918-7595AACEB4E7}"/>
              </a:ext>
            </a:extLst>
          </p:cNvPr>
          <p:cNvPicPr>
            <a:picLocks noChangeAspect="1"/>
          </p:cNvPicPr>
          <p:nvPr/>
        </p:nvPicPr>
        <p:blipFill>
          <a:blip r:embed="rId8">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
        <p:nvSpPr>
          <p:cNvPr id="12" name="Autor">
            <a:extLst>
              <a:ext uri="{FF2B5EF4-FFF2-40B4-BE49-F238E27FC236}">
                <a16:creationId xmlns:a16="http://schemas.microsoft.com/office/drawing/2014/main" id="{4D958E63-F884-8A0D-F511-2C67284B9260}"/>
              </a:ext>
            </a:extLst>
          </p:cNvPr>
          <p:cNvSpPr/>
          <p:nvPr/>
        </p:nvSpPr>
        <p:spPr>
          <a:xfrm>
            <a:off x="2605214" y="4109408"/>
            <a:ext cx="7067294" cy="1550670"/>
          </a:xfrm>
          <a:prstGeom prst="roundRect">
            <a:avLst>
              <a:gd name="adj" fmla="val 22020"/>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tIns="0" rIns="21600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chemeClr val="accent1">
                  <a:lumMod val="75000"/>
                </a:schemeClr>
              </a:solidFill>
              <a:effectLst/>
              <a:uLnTx/>
              <a:uFillTx/>
              <a:latin typeface="Nadianne" panose="03020902050305070206" pitchFamily="66" charset="-18"/>
              <a:ea typeface="+mn-ea"/>
              <a:cs typeface="+mn-cs"/>
            </a:endParaRPr>
          </a:p>
          <a:p>
            <a:pPr lvl="0" algn="ctr">
              <a:defRPr/>
            </a:pP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Stefan Rumpler (</a:t>
            </a:r>
            <a:r>
              <a:rPr lang="sk-SK" sz="2400" kern="0">
                <a:ln>
                  <a:solidFill>
                    <a:prstClr val="black"/>
                  </a:solidFill>
                </a:ln>
                <a:solidFill>
                  <a:srgbClr val="0066FF"/>
                </a:solidFill>
                <a:latin typeface="Nadianne" panose="03020902050305070206" pitchFamily="66" charset="-18"/>
              </a:rPr>
              <a:t>Slovaquie</a:t>
            </a: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a:t>
            </a:r>
          </a:p>
          <a:p>
            <a:pPr marL="0" marR="0" lvl="0" indent="0" algn="ctr" defTabSz="914400" rtl="0" eaLnBrk="1" fontAlgn="auto" latinLnBrk="0" hangingPunct="1">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rgbClr val="CC6600"/>
              </a:solidFill>
              <a:effectLst/>
              <a:uLnTx/>
              <a:uFillTx/>
              <a:latin typeface="Nadianne" panose="03020902050305070206" pitchFamily="66" charset="-18"/>
              <a:ea typeface="+mn-ea"/>
              <a:cs typeface="+mn-cs"/>
            </a:endParaRPr>
          </a:p>
          <a:p>
            <a:pPr algn="ctr">
              <a:defRPr/>
            </a:pPr>
            <a:r>
              <a:rPr lang="sk-SK" sz="2400" kern="0">
                <a:solidFill>
                  <a:srgbClr val="00B050"/>
                </a:solidFill>
                <a:latin typeface="Nadianne" panose="03020902050305070206" pitchFamily="66" charset="-18"/>
              </a:rPr>
              <a:t>https://www.youtube.com/@steverumpler</a:t>
            </a:r>
          </a:p>
          <a:p>
            <a:pPr marL="0" marR="0" lvl="0" indent="0" algn="ctr" defTabSz="914400" rtl="0" eaLnBrk="1" fontAlgn="auto" latinLnBrk="0" hangingPunct="1">
              <a:spcBef>
                <a:spcPts val="0"/>
              </a:spcBef>
              <a:spcAft>
                <a:spcPts val="0"/>
              </a:spcAft>
              <a:buClrTx/>
              <a:buSzTx/>
              <a:buFontTx/>
              <a:buNone/>
              <a:tabLst/>
              <a:defRPr/>
            </a:pPr>
            <a:r>
              <a:rPr kumimoji="0" lang="sk-SK" sz="2400" i="0" u="none" strike="noStrike" kern="0" cap="none" spc="0" normalizeH="0" baseline="0" noProof="0">
                <a:solidFill>
                  <a:srgbClr val="FF0000"/>
                </a:solidFill>
                <a:effectLst/>
                <a:uLnTx/>
                <a:uFillTx/>
                <a:latin typeface="Nadianne" panose="03020902050305070206" pitchFamily="66" charset="-18"/>
                <a:ea typeface="+mn-ea"/>
                <a:cs typeface="+mn-cs"/>
              </a:rPr>
              <a:t>pista2011@gmail.com</a:t>
            </a:r>
          </a:p>
        </p:txBody>
      </p:sp>
      <p:sp>
        <p:nvSpPr>
          <p:cNvPr id="18" name="Rok">
            <a:extLst>
              <a:ext uri="{FF2B5EF4-FFF2-40B4-BE49-F238E27FC236}">
                <a16:creationId xmlns:a16="http://schemas.microsoft.com/office/drawing/2014/main" id="{C864EE02-DAE0-B40A-C68F-390FE922DDF7}"/>
              </a:ext>
            </a:extLst>
          </p:cNvPr>
          <p:cNvSpPr txBox="1"/>
          <p:nvPr/>
        </p:nvSpPr>
        <p:spPr>
          <a:xfrm>
            <a:off x="8899447" y="5325674"/>
            <a:ext cx="458193" cy="272802"/>
          </a:xfrm>
          <a:prstGeom prst="rect">
            <a:avLst/>
          </a:prstGeom>
          <a:noFill/>
        </p:spPr>
        <p:txBody>
          <a:bodyPr vert="horz" wrap="none" rtlCol="0">
            <a:noAutofit/>
          </a:bodyPr>
          <a:lstStyle/>
          <a:p>
            <a:r>
              <a:rPr lang="sk-SK" sz="1200">
                <a:solidFill>
                  <a:schemeClr val="bg1"/>
                </a:solidFill>
                <a:latin typeface="Nadianne" panose="03020902050305070206" pitchFamily="66" charset="-18"/>
              </a:rPr>
              <a:t>2026</a:t>
            </a:r>
          </a:p>
        </p:txBody>
      </p:sp>
      <p:pic>
        <p:nvPicPr>
          <p:cNvPr id="19" name="Číslo">
            <a:extLst>
              <a:ext uri="{FF2B5EF4-FFF2-40B4-BE49-F238E27FC236}">
                <a16:creationId xmlns:a16="http://schemas.microsoft.com/office/drawing/2014/main" id="{00B391C6-945F-C568-BF2D-497A38A275D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0874569" y="296311"/>
            <a:ext cx="901309" cy="990590"/>
          </a:xfrm>
          <a:prstGeom prst="rect">
            <a:avLst/>
          </a:prstGeom>
        </p:spPr>
      </p:pic>
    </p:spTree>
    <p:extLst>
      <p:ext uri="{BB962C8B-B14F-4D97-AF65-F5344CB8AC3E}">
        <p14:creationId xmlns:p14="http://schemas.microsoft.com/office/powerpoint/2010/main" val="1927844635"/>
      </p:ext>
    </p:extLst>
  </p:cSld>
  <p:clrMapOvr>
    <a:masterClrMapping/>
  </p:clrMapOvr>
  <mc:AlternateContent xmlns:mc="http://schemas.openxmlformats.org/markup-compatibility/2006" xmlns:p14="http://schemas.microsoft.com/office/powerpoint/2010/main">
    <mc:Choice Requires="p14">
      <p:transition spd="slow" p14:dur="2000" advTm="57000">
        <p:fade/>
      </p:transition>
    </mc:Choice>
    <mc:Fallback xmlns="">
      <p:transition spd="slow" advTm="5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1000"/>
                                        <p:tgtEl>
                                          <p:spTgt spid="3"/>
                                        </p:tgtEl>
                                      </p:cBhvr>
                                    </p:animEffect>
                                  </p:childTnLst>
                                </p:cTn>
                              </p:par>
                            </p:childTnLst>
                          </p:cTn>
                        </p:par>
                        <p:par>
                          <p:cTn id="11" fill="hold">
                            <p:stCondLst>
                              <p:cond delay="14250"/>
                            </p:stCondLst>
                            <p:childTnLst>
                              <p:par>
                                <p:cTn id="12" presetID="22" presetClass="entr" presetSubtype="8" fill="hold" grpId="0" nodeType="afterEffect">
                                  <p:stCondLst>
                                    <p:cond delay="0"/>
                                  </p:stCondLst>
                                  <p:iterate type="lt">
                                    <p:tmPct val="6000"/>
                                  </p:iterate>
                                  <p:childTnLst>
                                    <p:set>
                                      <p:cBhvr>
                                        <p:cTn id="13" dur="1" fill="hold">
                                          <p:stCondLst>
                                            <p:cond delay="0"/>
                                          </p:stCondLst>
                                        </p:cTn>
                                        <p:tgtEl>
                                          <p:spTgt spid="4"/>
                                        </p:tgtEl>
                                        <p:attrNameLst>
                                          <p:attrName>style.visibility</p:attrName>
                                        </p:attrNameLst>
                                      </p:cBhvr>
                                      <p:to>
                                        <p:strVal val="visible"/>
                                      </p:to>
                                    </p:set>
                                    <p:animEffect transition="in" filter="wipe(left)">
                                      <p:cBhvr>
                                        <p:cTn id="14" dur="1500"/>
                                        <p:tgtEl>
                                          <p:spTgt spid="4"/>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par>
                          <p:cTn id="18" fill="hold">
                            <p:stCondLst>
                              <p:cond delay="17190"/>
                            </p:stCondLst>
                            <p:childTnLst>
                              <p:par>
                                <p:cTn id="19" presetID="42" presetClass="entr" presetSubtype="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500"/>
                                        <p:tgtEl>
                                          <p:spTgt spid="12"/>
                                        </p:tgtEl>
                                      </p:cBhvr>
                                    </p:animEffect>
                                    <p:anim calcmode="lin" valueType="num">
                                      <p:cBhvr>
                                        <p:cTn id="22" dur="1500" fill="hold"/>
                                        <p:tgtEl>
                                          <p:spTgt spid="12"/>
                                        </p:tgtEl>
                                        <p:attrNameLst>
                                          <p:attrName>ppt_x</p:attrName>
                                        </p:attrNameLst>
                                      </p:cBhvr>
                                      <p:tavLst>
                                        <p:tav tm="0">
                                          <p:val>
                                            <p:strVal val="#ppt_x"/>
                                          </p:val>
                                        </p:tav>
                                        <p:tav tm="100000">
                                          <p:val>
                                            <p:strVal val="#ppt_x"/>
                                          </p:val>
                                        </p:tav>
                                      </p:tavLst>
                                    </p:anim>
                                    <p:anim calcmode="lin" valueType="num">
                                      <p:cBhvr>
                                        <p:cTn id="23" dur="15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8690"/>
                            </p:stCondLst>
                            <p:childTnLst>
                              <p:par>
                                <p:cTn id="25" presetID="38" presetClass="entr" presetSubtype="0" accel="50000" fill="hold" nodeType="afterEffect">
                                  <p:stCondLst>
                                    <p:cond delay="0"/>
                                  </p:stCondLst>
                                  <p:iterate type="lt">
                                    <p:tmPct val="50000"/>
                                  </p:iterate>
                                  <p:childTnLst>
                                    <p:set>
                                      <p:cBhvr>
                                        <p:cTn id="26" dur="1" fill="hold">
                                          <p:stCondLst>
                                            <p:cond delay="0"/>
                                          </p:stCondLst>
                                        </p:cTn>
                                        <p:tgtEl>
                                          <p:spTgt spid="18">
                                            <p:txEl>
                                              <p:pRg st="0" end="0"/>
                                            </p:txEl>
                                          </p:spTgt>
                                        </p:tgtEl>
                                        <p:attrNameLst>
                                          <p:attrName>style.visibility</p:attrName>
                                        </p:attrNameLst>
                                      </p:cBhvr>
                                      <p:to>
                                        <p:strVal val="visible"/>
                                      </p:to>
                                    </p:set>
                                    <p:set>
                                      <p:cBhvr>
                                        <p:cTn id="27" dur="455" fill="hold">
                                          <p:stCondLst>
                                            <p:cond delay="0"/>
                                          </p:stCondLst>
                                        </p:cTn>
                                        <p:tgtEl>
                                          <p:spTgt spid="18">
                                            <p:txEl>
                                              <p:pRg st="0" end="0"/>
                                            </p:txEl>
                                          </p:spTgt>
                                        </p:tgtEl>
                                        <p:attrNameLst>
                                          <p:attrName>style.rotation</p:attrName>
                                        </p:attrNameLst>
                                      </p:cBhvr>
                                      <p:to>
                                        <p:strVal val="-45.0"/>
                                      </p:to>
                                    </p:set>
                                    <p:anim calcmode="lin" valueType="num">
                                      <p:cBhvr>
                                        <p:cTn id="28" dur="455" fill="hold">
                                          <p:stCondLst>
                                            <p:cond delay="455"/>
                                          </p:stCondLst>
                                        </p:cTn>
                                        <p:tgtEl>
                                          <p:spTgt spid="1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9" dur="455" fill="hold">
                                          <p:stCondLst>
                                            <p:cond delay="0"/>
                                          </p:stCondLst>
                                        </p:cTn>
                                        <p:tgtEl>
                                          <p:spTgt spid="18">
                                            <p:txEl>
                                              <p:pRg st="0" end="0"/>
                                            </p:txEl>
                                          </p:spTgt>
                                        </p:tgtEl>
                                        <p:attrNameLst>
                                          <p:attrName>ppt_y</p:attrName>
                                        </p:attrNameLst>
                                      </p:cBhvr>
                                      <p:tavLst>
                                        <p:tav tm="0">
                                          <p:val>
                                            <p:strVal val="#ppt_y-1"/>
                                          </p:val>
                                        </p:tav>
                                        <p:tav tm="100000">
                                          <p:val>
                                            <p:strVal val="#ppt_y-(0.354*#ppt_w-0.172*#ppt_h)"/>
                                          </p:val>
                                        </p:tav>
                                      </p:tavLst>
                                    </p:anim>
                                    <p:anim calcmode="lin" valueType="num">
                                      <p:cBhvr>
                                        <p:cTn id="30" dur="156" decel="50000" autoRev="1" fill="hold">
                                          <p:stCondLst>
                                            <p:cond delay="455"/>
                                          </p:stCondLst>
                                        </p:cTn>
                                        <p:tgtEl>
                                          <p:spTgt spid="1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1" dur="136" fill="hold">
                                          <p:stCondLst>
                                            <p:cond delay="864"/>
                                          </p:stCondLst>
                                        </p:cTn>
                                        <p:tgtEl>
                                          <p:spTgt spid="18">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32" fill="hold">
                            <p:stCondLst>
                              <p:cond delay="21190"/>
                            </p:stCondLst>
                            <p:childTnLst>
                              <p:par>
                                <p:cTn id="33" presetID="26" presetClass="entr" presetSubtype="0" fill="hold" nodeType="afterEffect">
                                  <p:stCondLst>
                                    <p:cond delay="500"/>
                                  </p:stCondLst>
                                  <p:childTnLst>
                                    <p:set>
                                      <p:cBhvr>
                                        <p:cTn id="34" dur="1" fill="hold">
                                          <p:stCondLst>
                                            <p:cond delay="0"/>
                                          </p:stCondLst>
                                        </p:cTn>
                                        <p:tgtEl>
                                          <p:spTgt spid="7"/>
                                        </p:tgtEl>
                                        <p:attrNameLst>
                                          <p:attrName>style.visibility</p:attrName>
                                        </p:attrNameLst>
                                      </p:cBhvr>
                                      <p:to>
                                        <p:strVal val="visible"/>
                                      </p:to>
                                    </p:set>
                                    <p:animEffect transition="in" filter="wipe(down)">
                                      <p:cBhvr>
                                        <p:cTn id="35" dur="870">
                                          <p:stCondLst>
                                            <p:cond delay="0"/>
                                          </p:stCondLst>
                                        </p:cTn>
                                        <p:tgtEl>
                                          <p:spTgt spid="7"/>
                                        </p:tgtEl>
                                      </p:cBhvr>
                                    </p:animEffect>
                                    <p:anim calcmode="lin" valueType="num">
                                      <p:cBhvr>
                                        <p:cTn id="36" dur="2733"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7" dur="99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8" dur="996" tmFilter="0, 0; 0.125,0.2665; 0.25,0.4; 0.375,0.465; 0.5,0.5;  0.625,0.535; 0.75,0.6; 0.875,0.7335; 1,1">
                                          <p:stCondLst>
                                            <p:cond delay="996"/>
                                          </p:stCondLst>
                                        </p:cTn>
                                        <p:tgtEl>
                                          <p:spTgt spid="7"/>
                                        </p:tgtEl>
                                        <p:attrNameLst>
                                          <p:attrName>ppt_y</p:attrName>
                                        </p:attrNameLst>
                                      </p:cBhvr>
                                      <p:tavLst>
                                        <p:tav tm="0" fmla="#ppt_y-sin(pi*$)/9">
                                          <p:val>
                                            <p:fltVal val="0"/>
                                          </p:val>
                                        </p:tav>
                                        <p:tav tm="100000">
                                          <p:val>
                                            <p:fltVal val="1"/>
                                          </p:val>
                                        </p:tav>
                                      </p:tavLst>
                                    </p:anim>
                                    <p:anim calcmode="lin" valueType="num">
                                      <p:cBhvr>
                                        <p:cTn id="39" dur="498" tmFilter="0, 0; 0.125,0.2665; 0.25,0.4; 0.375,0.465; 0.5,0.5;  0.625,0.535; 0.75,0.6; 0.875,0.7335; 1,1">
                                          <p:stCondLst>
                                            <p:cond delay="1986"/>
                                          </p:stCondLst>
                                        </p:cTn>
                                        <p:tgtEl>
                                          <p:spTgt spid="7"/>
                                        </p:tgtEl>
                                        <p:attrNameLst>
                                          <p:attrName>ppt_y</p:attrName>
                                        </p:attrNameLst>
                                      </p:cBhvr>
                                      <p:tavLst>
                                        <p:tav tm="0" fmla="#ppt_y-sin(pi*$)/27">
                                          <p:val>
                                            <p:fltVal val="0"/>
                                          </p:val>
                                        </p:tav>
                                        <p:tav tm="100000">
                                          <p:val>
                                            <p:fltVal val="1"/>
                                          </p:val>
                                        </p:tav>
                                      </p:tavLst>
                                    </p:anim>
                                    <p:anim calcmode="lin" valueType="num">
                                      <p:cBhvr>
                                        <p:cTn id="40" dur="246" tmFilter="0, 0; 0.125,0.2665; 0.25,0.4; 0.375,0.465; 0.5,0.5;  0.625,0.535; 0.75,0.6; 0.875,0.7335; 1,1">
                                          <p:stCondLst>
                                            <p:cond delay="2484"/>
                                          </p:stCondLst>
                                        </p:cTn>
                                        <p:tgtEl>
                                          <p:spTgt spid="7"/>
                                        </p:tgtEl>
                                        <p:attrNameLst>
                                          <p:attrName>ppt_y</p:attrName>
                                        </p:attrNameLst>
                                      </p:cBhvr>
                                      <p:tavLst>
                                        <p:tav tm="0" fmla="#ppt_y-sin(pi*$)/81">
                                          <p:val>
                                            <p:fltVal val="0"/>
                                          </p:val>
                                        </p:tav>
                                        <p:tav tm="100000">
                                          <p:val>
                                            <p:fltVal val="1"/>
                                          </p:val>
                                        </p:tav>
                                      </p:tavLst>
                                    </p:anim>
                                    <p:animScale>
                                      <p:cBhvr>
                                        <p:cTn id="41" dur="39">
                                          <p:stCondLst>
                                            <p:cond delay="975"/>
                                          </p:stCondLst>
                                        </p:cTn>
                                        <p:tgtEl>
                                          <p:spTgt spid="7"/>
                                        </p:tgtEl>
                                      </p:cBhvr>
                                      <p:to x="100000" y="60000"/>
                                    </p:animScale>
                                    <p:animScale>
                                      <p:cBhvr>
                                        <p:cTn id="42" dur="249" decel="50000">
                                          <p:stCondLst>
                                            <p:cond delay="1014"/>
                                          </p:stCondLst>
                                        </p:cTn>
                                        <p:tgtEl>
                                          <p:spTgt spid="7"/>
                                        </p:tgtEl>
                                      </p:cBhvr>
                                      <p:to x="100000" y="100000"/>
                                    </p:animScale>
                                    <p:animScale>
                                      <p:cBhvr>
                                        <p:cTn id="43" dur="39">
                                          <p:stCondLst>
                                            <p:cond delay="1968"/>
                                          </p:stCondLst>
                                        </p:cTn>
                                        <p:tgtEl>
                                          <p:spTgt spid="7"/>
                                        </p:tgtEl>
                                      </p:cBhvr>
                                      <p:to x="100000" y="80000"/>
                                    </p:animScale>
                                    <p:animScale>
                                      <p:cBhvr>
                                        <p:cTn id="44" dur="249" decel="50000">
                                          <p:stCondLst>
                                            <p:cond delay="2007"/>
                                          </p:stCondLst>
                                        </p:cTn>
                                        <p:tgtEl>
                                          <p:spTgt spid="7"/>
                                        </p:tgtEl>
                                      </p:cBhvr>
                                      <p:to x="100000" y="100000"/>
                                    </p:animScale>
                                    <p:animScale>
                                      <p:cBhvr>
                                        <p:cTn id="45" dur="39">
                                          <p:stCondLst>
                                            <p:cond delay="2463"/>
                                          </p:stCondLst>
                                        </p:cTn>
                                        <p:tgtEl>
                                          <p:spTgt spid="7"/>
                                        </p:tgtEl>
                                      </p:cBhvr>
                                      <p:to x="100000" y="90000"/>
                                    </p:animScale>
                                    <p:animScale>
                                      <p:cBhvr>
                                        <p:cTn id="46" dur="249" decel="50000">
                                          <p:stCondLst>
                                            <p:cond delay="2502"/>
                                          </p:stCondLst>
                                        </p:cTn>
                                        <p:tgtEl>
                                          <p:spTgt spid="7"/>
                                        </p:tgtEl>
                                      </p:cBhvr>
                                      <p:to x="100000" y="100000"/>
                                    </p:animScale>
                                    <p:animScale>
                                      <p:cBhvr>
                                        <p:cTn id="47" dur="39">
                                          <p:stCondLst>
                                            <p:cond delay="2712"/>
                                          </p:stCondLst>
                                        </p:cTn>
                                        <p:tgtEl>
                                          <p:spTgt spid="7"/>
                                        </p:tgtEl>
                                      </p:cBhvr>
                                      <p:to x="100000" y="95000"/>
                                    </p:animScale>
                                    <p:animScale>
                                      <p:cBhvr>
                                        <p:cTn id="48" dur="249" decel="50000">
                                          <p:stCondLst>
                                            <p:cond delay="2751"/>
                                          </p:stCondLst>
                                        </p:cTn>
                                        <p:tgtEl>
                                          <p:spTgt spid="7"/>
                                        </p:tgtEl>
                                      </p:cBhvr>
                                      <p:to x="100000" y="100000"/>
                                    </p:animScale>
                                  </p:childTnLst>
                                </p:cTn>
                              </p:par>
                              <p:par>
                                <p:cTn id="49" presetID="26" presetClass="entr" presetSubtype="0" fill="hold" nodeType="withEffect">
                                  <p:stCondLst>
                                    <p:cond delay="500"/>
                                  </p:stCondLst>
                                  <p:childTnLst>
                                    <p:set>
                                      <p:cBhvr>
                                        <p:cTn id="50" dur="1" fill="hold">
                                          <p:stCondLst>
                                            <p:cond delay="0"/>
                                          </p:stCondLst>
                                        </p:cTn>
                                        <p:tgtEl>
                                          <p:spTgt spid="8"/>
                                        </p:tgtEl>
                                        <p:attrNameLst>
                                          <p:attrName>style.visibility</p:attrName>
                                        </p:attrNameLst>
                                      </p:cBhvr>
                                      <p:to>
                                        <p:strVal val="visible"/>
                                      </p:to>
                                    </p:set>
                                    <p:animEffect transition="in" filter="wipe(down)">
                                      <p:cBhvr>
                                        <p:cTn id="51" dur="870">
                                          <p:stCondLst>
                                            <p:cond delay="0"/>
                                          </p:stCondLst>
                                        </p:cTn>
                                        <p:tgtEl>
                                          <p:spTgt spid="8"/>
                                        </p:tgtEl>
                                      </p:cBhvr>
                                    </p:animEffect>
                                    <p:anim calcmode="lin" valueType="num">
                                      <p:cBhvr>
                                        <p:cTn id="52" dur="2733"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53" dur="996"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4" dur="996" tmFilter="0, 0; 0.125,0.2665; 0.25,0.4; 0.375,0.465; 0.5,0.5;  0.625,0.535; 0.75,0.6; 0.875,0.7335; 1,1">
                                          <p:stCondLst>
                                            <p:cond delay="996"/>
                                          </p:stCondLst>
                                        </p:cTn>
                                        <p:tgtEl>
                                          <p:spTgt spid="8"/>
                                        </p:tgtEl>
                                        <p:attrNameLst>
                                          <p:attrName>ppt_y</p:attrName>
                                        </p:attrNameLst>
                                      </p:cBhvr>
                                      <p:tavLst>
                                        <p:tav tm="0" fmla="#ppt_y-sin(pi*$)/9">
                                          <p:val>
                                            <p:fltVal val="0"/>
                                          </p:val>
                                        </p:tav>
                                        <p:tav tm="100000">
                                          <p:val>
                                            <p:fltVal val="1"/>
                                          </p:val>
                                        </p:tav>
                                      </p:tavLst>
                                    </p:anim>
                                    <p:anim calcmode="lin" valueType="num">
                                      <p:cBhvr>
                                        <p:cTn id="55" dur="498" tmFilter="0, 0; 0.125,0.2665; 0.25,0.4; 0.375,0.465; 0.5,0.5;  0.625,0.535; 0.75,0.6; 0.875,0.7335; 1,1">
                                          <p:stCondLst>
                                            <p:cond delay="1986"/>
                                          </p:stCondLst>
                                        </p:cTn>
                                        <p:tgtEl>
                                          <p:spTgt spid="8"/>
                                        </p:tgtEl>
                                        <p:attrNameLst>
                                          <p:attrName>ppt_y</p:attrName>
                                        </p:attrNameLst>
                                      </p:cBhvr>
                                      <p:tavLst>
                                        <p:tav tm="0" fmla="#ppt_y-sin(pi*$)/27">
                                          <p:val>
                                            <p:fltVal val="0"/>
                                          </p:val>
                                        </p:tav>
                                        <p:tav tm="100000">
                                          <p:val>
                                            <p:fltVal val="1"/>
                                          </p:val>
                                        </p:tav>
                                      </p:tavLst>
                                    </p:anim>
                                    <p:anim calcmode="lin" valueType="num">
                                      <p:cBhvr>
                                        <p:cTn id="56" dur="246" tmFilter="0, 0; 0.125,0.2665; 0.25,0.4; 0.375,0.465; 0.5,0.5;  0.625,0.535; 0.75,0.6; 0.875,0.7335; 1,1">
                                          <p:stCondLst>
                                            <p:cond delay="2484"/>
                                          </p:stCondLst>
                                        </p:cTn>
                                        <p:tgtEl>
                                          <p:spTgt spid="8"/>
                                        </p:tgtEl>
                                        <p:attrNameLst>
                                          <p:attrName>ppt_y</p:attrName>
                                        </p:attrNameLst>
                                      </p:cBhvr>
                                      <p:tavLst>
                                        <p:tav tm="0" fmla="#ppt_y-sin(pi*$)/81">
                                          <p:val>
                                            <p:fltVal val="0"/>
                                          </p:val>
                                        </p:tav>
                                        <p:tav tm="100000">
                                          <p:val>
                                            <p:fltVal val="1"/>
                                          </p:val>
                                        </p:tav>
                                      </p:tavLst>
                                    </p:anim>
                                    <p:animScale>
                                      <p:cBhvr>
                                        <p:cTn id="57" dur="39">
                                          <p:stCondLst>
                                            <p:cond delay="975"/>
                                          </p:stCondLst>
                                        </p:cTn>
                                        <p:tgtEl>
                                          <p:spTgt spid="8"/>
                                        </p:tgtEl>
                                      </p:cBhvr>
                                      <p:to x="100000" y="60000"/>
                                    </p:animScale>
                                    <p:animScale>
                                      <p:cBhvr>
                                        <p:cTn id="58" dur="249" decel="50000">
                                          <p:stCondLst>
                                            <p:cond delay="1014"/>
                                          </p:stCondLst>
                                        </p:cTn>
                                        <p:tgtEl>
                                          <p:spTgt spid="8"/>
                                        </p:tgtEl>
                                      </p:cBhvr>
                                      <p:to x="100000" y="100000"/>
                                    </p:animScale>
                                    <p:animScale>
                                      <p:cBhvr>
                                        <p:cTn id="59" dur="39">
                                          <p:stCondLst>
                                            <p:cond delay="1968"/>
                                          </p:stCondLst>
                                        </p:cTn>
                                        <p:tgtEl>
                                          <p:spTgt spid="8"/>
                                        </p:tgtEl>
                                      </p:cBhvr>
                                      <p:to x="100000" y="80000"/>
                                    </p:animScale>
                                    <p:animScale>
                                      <p:cBhvr>
                                        <p:cTn id="60" dur="249" decel="50000">
                                          <p:stCondLst>
                                            <p:cond delay="2007"/>
                                          </p:stCondLst>
                                        </p:cTn>
                                        <p:tgtEl>
                                          <p:spTgt spid="8"/>
                                        </p:tgtEl>
                                      </p:cBhvr>
                                      <p:to x="100000" y="100000"/>
                                    </p:animScale>
                                    <p:animScale>
                                      <p:cBhvr>
                                        <p:cTn id="61" dur="39">
                                          <p:stCondLst>
                                            <p:cond delay="2463"/>
                                          </p:stCondLst>
                                        </p:cTn>
                                        <p:tgtEl>
                                          <p:spTgt spid="8"/>
                                        </p:tgtEl>
                                      </p:cBhvr>
                                      <p:to x="100000" y="90000"/>
                                    </p:animScale>
                                    <p:animScale>
                                      <p:cBhvr>
                                        <p:cTn id="62" dur="249" decel="50000">
                                          <p:stCondLst>
                                            <p:cond delay="2502"/>
                                          </p:stCondLst>
                                        </p:cTn>
                                        <p:tgtEl>
                                          <p:spTgt spid="8"/>
                                        </p:tgtEl>
                                      </p:cBhvr>
                                      <p:to x="100000" y="100000"/>
                                    </p:animScale>
                                    <p:animScale>
                                      <p:cBhvr>
                                        <p:cTn id="63" dur="39">
                                          <p:stCondLst>
                                            <p:cond delay="2712"/>
                                          </p:stCondLst>
                                        </p:cTn>
                                        <p:tgtEl>
                                          <p:spTgt spid="8"/>
                                        </p:tgtEl>
                                      </p:cBhvr>
                                      <p:to x="100000" y="95000"/>
                                    </p:animScale>
                                    <p:animScale>
                                      <p:cBhvr>
                                        <p:cTn id="64" dur="249" decel="50000">
                                          <p:stCondLst>
                                            <p:cond delay="2751"/>
                                          </p:stCondLst>
                                        </p:cTn>
                                        <p:tgtEl>
                                          <p:spTgt spid="8"/>
                                        </p:tgtEl>
                                      </p:cBhvr>
                                      <p:to x="100000" y="100000"/>
                                    </p:animScale>
                                  </p:childTnLst>
                                </p:cTn>
                              </p:par>
                              <p:par>
                                <p:cTn id="65" presetID="26" presetClass="entr" presetSubtype="0" fill="hold" nodeType="withEffect">
                                  <p:stCondLst>
                                    <p:cond delay="500"/>
                                  </p:stCondLst>
                                  <p:childTnLst>
                                    <p:set>
                                      <p:cBhvr>
                                        <p:cTn id="66" dur="1" fill="hold">
                                          <p:stCondLst>
                                            <p:cond delay="0"/>
                                          </p:stCondLst>
                                        </p:cTn>
                                        <p:tgtEl>
                                          <p:spTgt spid="9"/>
                                        </p:tgtEl>
                                        <p:attrNameLst>
                                          <p:attrName>style.visibility</p:attrName>
                                        </p:attrNameLst>
                                      </p:cBhvr>
                                      <p:to>
                                        <p:strVal val="visible"/>
                                      </p:to>
                                    </p:set>
                                    <p:animEffect transition="in" filter="wipe(down)">
                                      <p:cBhvr>
                                        <p:cTn id="67" dur="870">
                                          <p:stCondLst>
                                            <p:cond delay="0"/>
                                          </p:stCondLst>
                                        </p:cTn>
                                        <p:tgtEl>
                                          <p:spTgt spid="9"/>
                                        </p:tgtEl>
                                      </p:cBhvr>
                                    </p:animEffect>
                                    <p:anim calcmode="lin" valueType="num">
                                      <p:cBhvr>
                                        <p:cTn id="68" dur="2733"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9" dur="996"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70" dur="996" tmFilter="0, 0; 0.125,0.2665; 0.25,0.4; 0.375,0.465; 0.5,0.5;  0.625,0.535; 0.75,0.6; 0.875,0.7335; 1,1">
                                          <p:stCondLst>
                                            <p:cond delay="996"/>
                                          </p:stCondLst>
                                        </p:cTn>
                                        <p:tgtEl>
                                          <p:spTgt spid="9"/>
                                        </p:tgtEl>
                                        <p:attrNameLst>
                                          <p:attrName>ppt_y</p:attrName>
                                        </p:attrNameLst>
                                      </p:cBhvr>
                                      <p:tavLst>
                                        <p:tav tm="0" fmla="#ppt_y-sin(pi*$)/9">
                                          <p:val>
                                            <p:fltVal val="0"/>
                                          </p:val>
                                        </p:tav>
                                        <p:tav tm="100000">
                                          <p:val>
                                            <p:fltVal val="1"/>
                                          </p:val>
                                        </p:tav>
                                      </p:tavLst>
                                    </p:anim>
                                    <p:anim calcmode="lin" valueType="num">
                                      <p:cBhvr>
                                        <p:cTn id="71" dur="498" tmFilter="0, 0; 0.125,0.2665; 0.25,0.4; 0.375,0.465; 0.5,0.5;  0.625,0.535; 0.75,0.6; 0.875,0.7335; 1,1">
                                          <p:stCondLst>
                                            <p:cond delay="1986"/>
                                          </p:stCondLst>
                                        </p:cTn>
                                        <p:tgtEl>
                                          <p:spTgt spid="9"/>
                                        </p:tgtEl>
                                        <p:attrNameLst>
                                          <p:attrName>ppt_y</p:attrName>
                                        </p:attrNameLst>
                                      </p:cBhvr>
                                      <p:tavLst>
                                        <p:tav tm="0" fmla="#ppt_y-sin(pi*$)/27">
                                          <p:val>
                                            <p:fltVal val="0"/>
                                          </p:val>
                                        </p:tav>
                                        <p:tav tm="100000">
                                          <p:val>
                                            <p:fltVal val="1"/>
                                          </p:val>
                                        </p:tav>
                                      </p:tavLst>
                                    </p:anim>
                                    <p:anim calcmode="lin" valueType="num">
                                      <p:cBhvr>
                                        <p:cTn id="72" dur="246" tmFilter="0, 0; 0.125,0.2665; 0.25,0.4; 0.375,0.465; 0.5,0.5;  0.625,0.535; 0.75,0.6; 0.875,0.7335; 1,1">
                                          <p:stCondLst>
                                            <p:cond delay="2484"/>
                                          </p:stCondLst>
                                        </p:cTn>
                                        <p:tgtEl>
                                          <p:spTgt spid="9"/>
                                        </p:tgtEl>
                                        <p:attrNameLst>
                                          <p:attrName>ppt_y</p:attrName>
                                        </p:attrNameLst>
                                      </p:cBhvr>
                                      <p:tavLst>
                                        <p:tav tm="0" fmla="#ppt_y-sin(pi*$)/81">
                                          <p:val>
                                            <p:fltVal val="0"/>
                                          </p:val>
                                        </p:tav>
                                        <p:tav tm="100000">
                                          <p:val>
                                            <p:fltVal val="1"/>
                                          </p:val>
                                        </p:tav>
                                      </p:tavLst>
                                    </p:anim>
                                    <p:animScale>
                                      <p:cBhvr>
                                        <p:cTn id="73" dur="39">
                                          <p:stCondLst>
                                            <p:cond delay="975"/>
                                          </p:stCondLst>
                                        </p:cTn>
                                        <p:tgtEl>
                                          <p:spTgt spid="9"/>
                                        </p:tgtEl>
                                      </p:cBhvr>
                                      <p:to x="100000" y="60000"/>
                                    </p:animScale>
                                    <p:animScale>
                                      <p:cBhvr>
                                        <p:cTn id="74" dur="249" decel="50000">
                                          <p:stCondLst>
                                            <p:cond delay="1014"/>
                                          </p:stCondLst>
                                        </p:cTn>
                                        <p:tgtEl>
                                          <p:spTgt spid="9"/>
                                        </p:tgtEl>
                                      </p:cBhvr>
                                      <p:to x="100000" y="100000"/>
                                    </p:animScale>
                                    <p:animScale>
                                      <p:cBhvr>
                                        <p:cTn id="75" dur="39">
                                          <p:stCondLst>
                                            <p:cond delay="1968"/>
                                          </p:stCondLst>
                                        </p:cTn>
                                        <p:tgtEl>
                                          <p:spTgt spid="9"/>
                                        </p:tgtEl>
                                      </p:cBhvr>
                                      <p:to x="100000" y="80000"/>
                                    </p:animScale>
                                    <p:animScale>
                                      <p:cBhvr>
                                        <p:cTn id="76" dur="249" decel="50000">
                                          <p:stCondLst>
                                            <p:cond delay="2007"/>
                                          </p:stCondLst>
                                        </p:cTn>
                                        <p:tgtEl>
                                          <p:spTgt spid="9"/>
                                        </p:tgtEl>
                                      </p:cBhvr>
                                      <p:to x="100000" y="100000"/>
                                    </p:animScale>
                                    <p:animScale>
                                      <p:cBhvr>
                                        <p:cTn id="77" dur="39">
                                          <p:stCondLst>
                                            <p:cond delay="2463"/>
                                          </p:stCondLst>
                                        </p:cTn>
                                        <p:tgtEl>
                                          <p:spTgt spid="9"/>
                                        </p:tgtEl>
                                      </p:cBhvr>
                                      <p:to x="100000" y="90000"/>
                                    </p:animScale>
                                    <p:animScale>
                                      <p:cBhvr>
                                        <p:cTn id="78" dur="249" decel="50000">
                                          <p:stCondLst>
                                            <p:cond delay="2502"/>
                                          </p:stCondLst>
                                        </p:cTn>
                                        <p:tgtEl>
                                          <p:spTgt spid="9"/>
                                        </p:tgtEl>
                                      </p:cBhvr>
                                      <p:to x="100000" y="100000"/>
                                    </p:animScale>
                                    <p:animScale>
                                      <p:cBhvr>
                                        <p:cTn id="79" dur="39">
                                          <p:stCondLst>
                                            <p:cond delay="2712"/>
                                          </p:stCondLst>
                                        </p:cTn>
                                        <p:tgtEl>
                                          <p:spTgt spid="9"/>
                                        </p:tgtEl>
                                      </p:cBhvr>
                                      <p:to x="100000" y="95000"/>
                                    </p:animScale>
                                    <p:animScale>
                                      <p:cBhvr>
                                        <p:cTn id="80" dur="249" decel="50000">
                                          <p:stCondLst>
                                            <p:cond delay="2751"/>
                                          </p:stCondLst>
                                        </p:cTn>
                                        <p:tgtEl>
                                          <p:spTgt spid="9"/>
                                        </p:tgtEl>
                                      </p:cBhvr>
                                      <p:to x="100000" y="100000"/>
                                    </p:animScale>
                                  </p:childTnLst>
                                </p:cTn>
                              </p:par>
                            </p:childTnLst>
                          </p:cTn>
                        </p:par>
                        <p:par>
                          <p:cTn id="81" fill="hold">
                            <p:stCondLst>
                              <p:cond delay="24690"/>
                            </p:stCondLst>
                            <p:childTnLst>
                              <p:par>
                                <p:cTn id="82" presetID="2" presetClass="entr" presetSubtype="2" fill="hold" grpId="0" nodeType="after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additive="base">
                                        <p:cTn id="84" dur="5000" fill="hold"/>
                                        <p:tgtEl>
                                          <p:spTgt spid="16"/>
                                        </p:tgtEl>
                                        <p:attrNameLst>
                                          <p:attrName>ppt_x</p:attrName>
                                        </p:attrNameLst>
                                      </p:cBhvr>
                                      <p:tavLst>
                                        <p:tav tm="0">
                                          <p:val>
                                            <p:strVal val="1+#ppt_w/2"/>
                                          </p:val>
                                        </p:tav>
                                        <p:tav tm="100000">
                                          <p:val>
                                            <p:strVal val="#ppt_x"/>
                                          </p:val>
                                        </p:tav>
                                      </p:tavLst>
                                    </p:anim>
                                    <p:anim calcmode="lin" valueType="num">
                                      <p:cBhvr additive="base">
                                        <p:cTn id="85" dur="5000" fill="hold"/>
                                        <p:tgtEl>
                                          <p:spTgt spid="16"/>
                                        </p:tgtEl>
                                        <p:attrNameLst>
                                          <p:attrName>ppt_y</p:attrName>
                                        </p:attrNameLst>
                                      </p:cBhvr>
                                      <p:tavLst>
                                        <p:tav tm="0">
                                          <p:val>
                                            <p:strVal val="#ppt_y"/>
                                          </p:val>
                                        </p:tav>
                                        <p:tav tm="100000">
                                          <p:val>
                                            <p:strVal val="#ppt_y"/>
                                          </p:val>
                                        </p:tav>
                                      </p:tavLst>
                                    </p:anim>
                                  </p:childTnLst>
                                </p:cTn>
                              </p:par>
                            </p:childTnLst>
                          </p:cTn>
                        </p:par>
                        <p:par>
                          <p:cTn id="86" fill="hold">
                            <p:stCondLst>
                              <p:cond delay="29690"/>
                            </p:stCondLst>
                            <p:childTnLst>
                              <p:par>
                                <p:cTn id="87" presetID="2" presetClass="exit" presetSubtype="8" fill="hold" grpId="1" nodeType="afterEffect">
                                  <p:stCondLst>
                                    <p:cond delay="0"/>
                                  </p:stCondLst>
                                  <p:childTnLst>
                                    <p:anim calcmode="lin" valueType="num">
                                      <p:cBhvr additive="base">
                                        <p:cTn id="88" dur="5000"/>
                                        <p:tgtEl>
                                          <p:spTgt spid="16"/>
                                        </p:tgtEl>
                                        <p:attrNameLst>
                                          <p:attrName>ppt_x</p:attrName>
                                        </p:attrNameLst>
                                      </p:cBhvr>
                                      <p:tavLst>
                                        <p:tav tm="0">
                                          <p:val>
                                            <p:strVal val="ppt_x"/>
                                          </p:val>
                                        </p:tav>
                                        <p:tav tm="100000">
                                          <p:val>
                                            <p:strVal val="0-ppt_w/2"/>
                                          </p:val>
                                        </p:tav>
                                      </p:tavLst>
                                    </p:anim>
                                    <p:anim calcmode="lin" valueType="num">
                                      <p:cBhvr additive="base">
                                        <p:cTn id="89" dur="5000"/>
                                        <p:tgtEl>
                                          <p:spTgt spid="16"/>
                                        </p:tgtEl>
                                        <p:attrNameLst>
                                          <p:attrName>ppt_y</p:attrName>
                                        </p:attrNameLst>
                                      </p:cBhvr>
                                      <p:tavLst>
                                        <p:tav tm="0">
                                          <p:val>
                                            <p:strVal val="ppt_y"/>
                                          </p:val>
                                        </p:tav>
                                        <p:tav tm="100000">
                                          <p:val>
                                            <p:strVal val="ppt_y"/>
                                          </p:val>
                                        </p:tav>
                                      </p:tavLst>
                                    </p:anim>
                                    <p:set>
                                      <p:cBhvr>
                                        <p:cTn id="90" dur="1" fill="hold">
                                          <p:stCondLst>
                                            <p:cond delay="4999"/>
                                          </p:stCondLst>
                                        </p:cTn>
                                        <p:tgtEl>
                                          <p:spTgt spid="16"/>
                                        </p:tgtEl>
                                        <p:attrNameLst>
                                          <p:attrName>style.visibility</p:attrName>
                                        </p:attrNameLst>
                                      </p:cBhvr>
                                      <p:to>
                                        <p:strVal val="hidden"/>
                                      </p:to>
                                    </p:set>
                                  </p:childTnLst>
                                </p:cTn>
                              </p:par>
                            </p:childTnLst>
                          </p:cTn>
                        </p:par>
                        <p:par>
                          <p:cTn id="91" fill="hold">
                            <p:stCondLst>
                              <p:cond delay="34690"/>
                            </p:stCondLst>
                            <p:childTnLst>
                              <p:par>
                                <p:cTn id="92" presetID="2" presetClass="entr" presetSubtype="2" fill="hold" grpId="0" nodeType="after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5000" fill="hold"/>
                                        <p:tgtEl>
                                          <p:spTgt spid="14"/>
                                        </p:tgtEl>
                                        <p:attrNameLst>
                                          <p:attrName>ppt_x</p:attrName>
                                        </p:attrNameLst>
                                      </p:cBhvr>
                                      <p:tavLst>
                                        <p:tav tm="0">
                                          <p:val>
                                            <p:strVal val="1+#ppt_w/2"/>
                                          </p:val>
                                        </p:tav>
                                        <p:tav tm="100000">
                                          <p:val>
                                            <p:strVal val="#ppt_x"/>
                                          </p:val>
                                        </p:tav>
                                      </p:tavLst>
                                    </p:anim>
                                    <p:anim calcmode="lin" valueType="num">
                                      <p:cBhvr additive="base">
                                        <p:cTn id="95" dur="5000" fill="hold"/>
                                        <p:tgtEl>
                                          <p:spTgt spid="14"/>
                                        </p:tgtEl>
                                        <p:attrNameLst>
                                          <p:attrName>ppt_y</p:attrName>
                                        </p:attrNameLst>
                                      </p:cBhvr>
                                      <p:tavLst>
                                        <p:tav tm="0">
                                          <p:val>
                                            <p:strVal val="#ppt_y"/>
                                          </p:val>
                                        </p:tav>
                                        <p:tav tm="100000">
                                          <p:val>
                                            <p:strVal val="#ppt_y"/>
                                          </p:val>
                                        </p:tav>
                                      </p:tavLst>
                                    </p:anim>
                                  </p:childTnLst>
                                </p:cTn>
                              </p:par>
                            </p:childTnLst>
                          </p:cTn>
                        </p:par>
                        <p:par>
                          <p:cTn id="96" fill="hold">
                            <p:stCondLst>
                              <p:cond delay="39690"/>
                            </p:stCondLst>
                            <p:childTnLst>
                              <p:par>
                                <p:cTn id="97" presetID="2" presetClass="exit" presetSubtype="8" fill="hold" grpId="1" nodeType="afterEffect">
                                  <p:stCondLst>
                                    <p:cond delay="0"/>
                                  </p:stCondLst>
                                  <p:childTnLst>
                                    <p:anim calcmode="lin" valueType="num">
                                      <p:cBhvr additive="base">
                                        <p:cTn id="98" dur="5000"/>
                                        <p:tgtEl>
                                          <p:spTgt spid="14"/>
                                        </p:tgtEl>
                                        <p:attrNameLst>
                                          <p:attrName>ppt_x</p:attrName>
                                        </p:attrNameLst>
                                      </p:cBhvr>
                                      <p:tavLst>
                                        <p:tav tm="0">
                                          <p:val>
                                            <p:strVal val="ppt_x"/>
                                          </p:val>
                                        </p:tav>
                                        <p:tav tm="100000">
                                          <p:val>
                                            <p:strVal val="0-ppt_w/2"/>
                                          </p:val>
                                        </p:tav>
                                      </p:tavLst>
                                    </p:anim>
                                    <p:anim calcmode="lin" valueType="num">
                                      <p:cBhvr additive="base">
                                        <p:cTn id="99" dur="5000"/>
                                        <p:tgtEl>
                                          <p:spTgt spid="14"/>
                                        </p:tgtEl>
                                        <p:attrNameLst>
                                          <p:attrName>ppt_y</p:attrName>
                                        </p:attrNameLst>
                                      </p:cBhvr>
                                      <p:tavLst>
                                        <p:tav tm="0">
                                          <p:val>
                                            <p:strVal val="ppt_y"/>
                                          </p:val>
                                        </p:tav>
                                        <p:tav tm="100000">
                                          <p:val>
                                            <p:strVal val="ppt_y"/>
                                          </p:val>
                                        </p:tav>
                                      </p:tavLst>
                                    </p:anim>
                                    <p:set>
                                      <p:cBhvr>
                                        <p:cTn id="100" dur="1" fill="hold">
                                          <p:stCondLst>
                                            <p:cond delay="4999"/>
                                          </p:stCondLst>
                                        </p:cTn>
                                        <p:tgtEl>
                                          <p:spTgt spid="14"/>
                                        </p:tgtEl>
                                        <p:attrNameLst>
                                          <p:attrName>style.visibility</p:attrName>
                                        </p:attrNameLst>
                                      </p:cBhvr>
                                      <p:to>
                                        <p:strVal val="hidden"/>
                                      </p:to>
                                    </p:set>
                                  </p:childTnLst>
                                </p:cTn>
                              </p:par>
                            </p:childTnLst>
                          </p:cTn>
                        </p:par>
                        <p:par>
                          <p:cTn id="101" fill="hold">
                            <p:stCondLst>
                              <p:cond delay="44690"/>
                            </p:stCondLst>
                            <p:childTnLst>
                              <p:par>
                                <p:cTn id="102" presetID="2" presetClass="entr" presetSubtype="2" fill="hold" grpId="0" nodeType="afterEffect">
                                  <p:stCondLst>
                                    <p:cond delay="0"/>
                                  </p:stCondLst>
                                  <p:childTnLst>
                                    <p:set>
                                      <p:cBhvr>
                                        <p:cTn id="103" dur="1" fill="hold">
                                          <p:stCondLst>
                                            <p:cond delay="0"/>
                                          </p:stCondLst>
                                        </p:cTn>
                                        <p:tgtEl>
                                          <p:spTgt spid="11"/>
                                        </p:tgtEl>
                                        <p:attrNameLst>
                                          <p:attrName>style.visibility</p:attrName>
                                        </p:attrNameLst>
                                      </p:cBhvr>
                                      <p:to>
                                        <p:strVal val="visible"/>
                                      </p:to>
                                    </p:set>
                                    <p:anim calcmode="lin" valueType="num">
                                      <p:cBhvr additive="base">
                                        <p:cTn id="104" dur="5000" fill="hold"/>
                                        <p:tgtEl>
                                          <p:spTgt spid="11"/>
                                        </p:tgtEl>
                                        <p:attrNameLst>
                                          <p:attrName>ppt_x</p:attrName>
                                        </p:attrNameLst>
                                      </p:cBhvr>
                                      <p:tavLst>
                                        <p:tav tm="0">
                                          <p:val>
                                            <p:strVal val="1+#ppt_w/2"/>
                                          </p:val>
                                        </p:tav>
                                        <p:tav tm="100000">
                                          <p:val>
                                            <p:strVal val="#ppt_x"/>
                                          </p:val>
                                        </p:tav>
                                      </p:tavLst>
                                    </p:anim>
                                    <p:anim calcmode="lin" valueType="num">
                                      <p:cBhvr additive="base">
                                        <p:cTn id="105" dur="5000" fill="hold"/>
                                        <p:tgtEl>
                                          <p:spTgt spid="11"/>
                                        </p:tgtEl>
                                        <p:attrNameLst>
                                          <p:attrName>ppt_y</p:attrName>
                                        </p:attrNameLst>
                                      </p:cBhvr>
                                      <p:tavLst>
                                        <p:tav tm="0">
                                          <p:val>
                                            <p:strVal val="#ppt_y"/>
                                          </p:val>
                                        </p:tav>
                                        <p:tav tm="100000">
                                          <p:val>
                                            <p:strVal val="#ppt_y"/>
                                          </p:val>
                                        </p:tav>
                                      </p:tavLst>
                                    </p:anim>
                                  </p:childTnLst>
                                </p:cTn>
                              </p:par>
                            </p:childTnLst>
                          </p:cTn>
                        </p:par>
                        <p:par>
                          <p:cTn id="106" fill="hold">
                            <p:stCondLst>
                              <p:cond delay="49690"/>
                            </p:stCondLst>
                            <p:childTnLst>
                              <p:par>
                                <p:cTn id="107" presetID="2" presetClass="exit" presetSubtype="8" fill="hold" grpId="1" nodeType="afterEffect">
                                  <p:stCondLst>
                                    <p:cond delay="0"/>
                                  </p:stCondLst>
                                  <p:childTnLst>
                                    <p:anim calcmode="lin" valueType="num">
                                      <p:cBhvr additive="base">
                                        <p:cTn id="108" dur="5000"/>
                                        <p:tgtEl>
                                          <p:spTgt spid="11"/>
                                        </p:tgtEl>
                                        <p:attrNameLst>
                                          <p:attrName>ppt_x</p:attrName>
                                        </p:attrNameLst>
                                      </p:cBhvr>
                                      <p:tavLst>
                                        <p:tav tm="0">
                                          <p:val>
                                            <p:strVal val="ppt_x"/>
                                          </p:val>
                                        </p:tav>
                                        <p:tav tm="100000">
                                          <p:val>
                                            <p:strVal val="0-ppt_w/2"/>
                                          </p:val>
                                        </p:tav>
                                      </p:tavLst>
                                    </p:anim>
                                    <p:anim calcmode="lin" valueType="num">
                                      <p:cBhvr additive="base">
                                        <p:cTn id="109" dur="5000"/>
                                        <p:tgtEl>
                                          <p:spTgt spid="11"/>
                                        </p:tgtEl>
                                        <p:attrNameLst>
                                          <p:attrName>ppt_y</p:attrName>
                                        </p:attrNameLst>
                                      </p:cBhvr>
                                      <p:tavLst>
                                        <p:tav tm="0">
                                          <p:val>
                                            <p:strVal val="ppt_y"/>
                                          </p:val>
                                        </p:tav>
                                        <p:tav tm="100000">
                                          <p:val>
                                            <p:strVal val="ppt_y"/>
                                          </p:val>
                                        </p:tav>
                                      </p:tavLst>
                                    </p:anim>
                                    <p:set>
                                      <p:cBhvr>
                                        <p:cTn id="110" dur="1" fill="hold">
                                          <p:stCondLst>
                                            <p:cond delay="4999"/>
                                          </p:stCondLst>
                                        </p:cTn>
                                        <p:tgtEl>
                                          <p:spTgt spid="11"/>
                                        </p:tgtEl>
                                        <p:attrNameLst>
                                          <p:attrName>style.visibility</p:attrName>
                                        </p:attrNameLst>
                                      </p:cBhvr>
                                      <p:to>
                                        <p:strVal val="hidden"/>
                                      </p:to>
                                    </p:set>
                                  </p:childTnLst>
                                </p:cTn>
                              </p:par>
                            </p:childTnLst>
                          </p:cTn>
                        </p:par>
                        <p:par>
                          <p:cTn id="111" fill="hold">
                            <p:stCondLst>
                              <p:cond delay="54690"/>
                            </p:stCondLst>
                            <p:childTnLst>
                              <p:par>
                                <p:cTn id="112" presetID="15" presetClass="exit" presetSubtype="0" fill="hold" nodeType="afterEffect">
                                  <p:stCondLst>
                                    <p:cond delay="0"/>
                                  </p:stCondLst>
                                  <p:childTnLst>
                                    <p:anim calcmode="lin" valueType="num">
                                      <p:cBhvr>
                                        <p:cTn id="113" dur="2000"/>
                                        <p:tgtEl>
                                          <p:spTgt spid="9"/>
                                        </p:tgtEl>
                                        <p:attrNameLst>
                                          <p:attrName>ppt_w</p:attrName>
                                        </p:attrNameLst>
                                      </p:cBhvr>
                                      <p:tavLst>
                                        <p:tav tm="0">
                                          <p:val>
                                            <p:strVal val="ppt_w"/>
                                          </p:val>
                                        </p:tav>
                                        <p:tav tm="100000">
                                          <p:val>
                                            <p:fltVal val="0"/>
                                          </p:val>
                                        </p:tav>
                                      </p:tavLst>
                                    </p:anim>
                                    <p:anim calcmode="lin" valueType="num">
                                      <p:cBhvr>
                                        <p:cTn id="114" dur="2000"/>
                                        <p:tgtEl>
                                          <p:spTgt spid="9"/>
                                        </p:tgtEl>
                                        <p:attrNameLst>
                                          <p:attrName>ppt_h</p:attrName>
                                        </p:attrNameLst>
                                      </p:cBhvr>
                                      <p:tavLst>
                                        <p:tav tm="0">
                                          <p:val>
                                            <p:strVal val="ppt_h"/>
                                          </p:val>
                                        </p:tav>
                                        <p:tav tm="100000">
                                          <p:val>
                                            <p:fltVal val="0"/>
                                          </p:val>
                                        </p:tav>
                                      </p:tavLst>
                                    </p:anim>
                                    <p:anim calcmode="lin" valueType="num">
                                      <p:cBhvr>
                                        <p:cTn id="115" dur="2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6" dur="2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7" dur="1" fill="hold">
                                          <p:stCondLst>
                                            <p:cond delay="1999"/>
                                          </p:stCondLst>
                                        </p:cTn>
                                        <p:tgtEl>
                                          <p:spTgt spid="9"/>
                                        </p:tgtEl>
                                        <p:attrNameLst>
                                          <p:attrName>style.visibility</p:attrName>
                                        </p:attrNameLst>
                                      </p:cBhvr>
                                      <p:to>
                                        <p:strVal val="hidden"/>
                                      </p:to>
                                    </p:set>
                                  </p:childTnLst>
                                </p:cTn>
                              </p:par>
                              <p:par>
                                <p:cTn id="118" presetID="15" presetClass="exit" presetSubtype="0" fill="hold" nodeType="withEffect">
                                  <p:stCondLst>
                                    <p:cond delay="0"/>
                                  </p:stCondLst>
                                  <p:childTnLst>
                                    <p:anim calcmode="lin" valueType="num">
                                      <p:cBhvr>
                                        <p:cTn id="119" dur="2000"/>
                                        <p:tgtEl>
                                          <p:spTgt spid="8"/>
                                        </p:tgtEl>
                                        <p:attrNameLst>
                                          <p:attrName>ppt_w</p:attrName>
                                        </p:attrNameLst>
                                      </p:cBhvr>
                                      <p:tavLst>
                                        <p:tav tm="0">
                                          <p:val>
                                            <p:strVal val="ppt_w"/>
                                          </p:val>
                                        </p:tav>
                                        <p:tav tm="100000">
                                          <p:val>
                                            <p:fltVal val="0"/>
                                          </p:val>
                                        </p:tav>
                                      </p:tavLst>
                                    </p:anim>
                                    <p:anim calcmode="lin" valueType="num">
                                      <p:cBhvr>
                                        <p:cTn id="120" dur="2000"/>
                                        <p:tgtEl>
                                          <p:spTgt spid="8"/>
                                        </p:tgtEl>
                                        <p:attrNameLst>
                                          <p:attrName>ppt_h</p:attrName>
                                        </p:attrNameLst>
                                      </p:cBhvr>
                                      <p:tavLst>
                                        <p:tav tm="0">
                                          <p:val>
                                            <p:strVal val="ppt_h"/>
                                          </p:val>
                                        </p:tav>
                                        <p:tav tm="100000">
                                          <p:val>
                                            <p:fltVal val="0"/>
                                          </p:val>
                                        </p:tav>
                                      </p:tavLst>
                                    </p:anim>
                                    <p:anim calcmode="lin" valueType="num">
                                      <p:cBhvr>
                                        <p:cTn id="121" dur="2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2" dur="2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4" grpId="0" animBg="1"/>
      <p:bldP spid="14" grpId="1" animBg="1"/>
      <p:bldP spid="16" grpId="0" animBg="1"/>
      <p:bldP spid="16" grpId="1" animBg="1"/>
      <p:bldP spid="2" grpId="0" animBg="1"/>
      <p:bldP spid="3" grpId="0"/>
      <p:bldP spid="4" grpId="0" animBg="1"/>
      <p:bldP spid="5" grpId="0"/>
      <p:bldP spid="12" grpId="0" animBg="1"/>
    </p:bldLst>
  </p:timing>
</p:sld>
</file>

<file path=ppt/theme/theme1.xml><?xml version="1.0" encoding="utf-8"?>
<a:theme xmlns:a="http://schemas.openxmlformats.org/drawingml/2006/main" name="Motiv sady Office">
  <a:themeElements>
    <a:clrScheme name="Vlastní 22">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17960</TotalTime>
  <Words>585</Words>
  <Application>Microsoft Office PowerPoint</Application>
  <PresentationFormat>Širokouhlá</PresentationFormat>
  <Paragraphs>80</Paragraphs>
  <Slides>48</Slides>
  <Notes>1</Notes>
  <HiddenSlides>0</HiddenSlides>
  <MMClips>0</MMClips>
  <ScaleCrop>false</ScaleCrop>
  <HeadingPairs>
    <vt:vector size="6" baseType="variant">
      <vt:variant>
        <vt:lpstr>Použité písma</vt:lpstr>
      </vt:variant>
      <vt:variant>
        <vt:i4>5</vt:i4>
      </vt:variant>
      <vt:variant>
        <vt:lpstr>Motív</vt:lpstr>
      </vt:variant>
      <vt:variant>
        <vt:i4>1</vt:i4>
      </vt:variant>
      <vt:variant>
        <vt:lpstr>Nadpisy snímok</vt:lpstr>
      </vt:variant>
      <vt:variant>
        <vt:i4>48</vt:i4>
      </vt:variant>
    </vt:vector>
  </HeadingPairs>
  <TitlesOfParts>
    <vt:vector size="54" baseType="lpstr">
      <vt:lpstr>Arial</vt:lpstr>
      <vt:lpstr>JasmineUPC</vt:lpstr>
      <vt:lpstr>Tekton Pro</vt:lpstr>
      <vt:lpstr>Nadianne</vt:lpstr>
      <vt:lpstr>AbottOldStyle</vt:lpstr>
      <vt:lpstr>Motiv sady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PC</dc:creator>
  <cp:lastModifiedBy>Stefan Rumpler</cp:lastModifiedBy>
  <cp:revision>2108</cp:revision>
  <dcterms:created xsi:type="dcterms:W3CDTF">2024-05-02T14:29:15Z</dcterms:created>
  <dcterms:modified xsi:type="dcterms:W3CDTF">2026-04-03T09:04:24Z</dcterms:modified>
</cp:coreProperties>
</file>