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notesMasterIdLst>
    <p:notesMasterId r:id="rId72"/>
  </p:notesMasterIdLst>
  <p:sldIdLst>
    <p:sldId id="274" r:id="rId3"/>
    <p:sldId id="275" r:id="rId4"/>
    <p:sldId id="276" r:id="rId5"/>
    <p:sldId id="277" r:id="rId6"/>
    <p:sldId id="279" r:id="rId7"/>
    <p:sldId id="280" r:id="rId8"/>
    <p:sldId id="297" r:id="rId9"/>
    <p:sldId id="298" r:id="rId10"/>
    <p:sldId id="299" r:id="rId11"/>
    <p:sldId id="281" r:id="rId12"/>
    <p:sldId id="282" r:id="rId13"/>
    <p:sldId id="283" r:id="rId14"/>
    <p:sldId id="328" r:id="rId15"/>
    <p:sldId id="341" r:id="rId16"/>
    <p:sldId id="345" r:id="rId17"/>
    <p:sldId id="284" r:id="rId18"/>
    <p:sldId id="285" r:id="rId19"/>
    <p:sldId id="286" r:id="rId20"/>
    <p:sldId id="303" r:id="rId21"/>
    <p:sldId id="305" r:id="rId22"/>
    <p:sldId id="287" r:id="rId23"/>
    <p:sldId id="288" r:id="rId24"/>
    <p:sldId id="314" r:id="rId25"/>
    <p:sldId id="315" r:id="rId26"/>
    <p:sldId id="317" r:id="rId27"/>
    <p:sldId id="289" r:id="rId28"/>
    <p:sldId id="290" r:id="rId29"/>
    <p:sldId id="291" r:id="rId30"/>
    <p:sldId id="336" r:id="rId31"/>
    <p:sldId id="334" r:id="rId32"/>
    <p:sldId id="340" r:id="rId33"/>
    <p:sldId id="292" r:id="rId34"/>
    <p:sldId id="293" r:id="rId35"/>
    <p:sldId id="294" r:id="rId36"/>
    <p:sldId id="295" r:id="rId37"/>
    <p:sldId id="296" r:id="rId38"/>
    <p:sldId id="300" r:id="rId39"/>
    <p:sldId id="301" r:id="rId40"/>
    <p:sldId id="302" r:id="rId41"/>
    <p:sldId id="320" r:id="rId42"/>
    <p:sldId id="323" r:id="rId43"/>
    <p:sldId id="306" r:id="rId44"/>
    <p:sldId id="326" r:id="rId45"/>
    <p:sldId id="309" r:id="rId46"/>
    <p:sldId id="308" r:id="rId47"/>
    <p:sldId id="310" r:id="rId48"/>
    <p:sldId id="307" r:id="rId49"/>
    <p:sldId id="312" r:id="rId50"/>
    <p:sldId id="313" r:id="rId51"/>
    <p:sldId id="318" r:id="rId52"/>
    <p:sldId id="311" r:id="rId53"/>
    <p:sldId id="319" r:id="rId54"/>
    <p:sldId id="321" r:id="rId55"/>
    <p:sldId id="316" r:id="rId56"/>
    <p:sldId id="322" r:id="rId57"/>
    <p:sldId id="329" r:id="rId58"/>
    <p:sldId id="324" r:id="rId59"/>
    <p:sldId id="330" r:id="rId60"/>
    <p:sldId id="331" r:id="rId61"/>
    <p:sldId id="332" r:id="rId62"/>
    <p:sldId id="327" r:id="rId63"/>
    <p:sldId id="333" r:id="rId64"/>
    <p:sldId id="335" r:id="rId65"/>
    <p:sldId id="337" r:id="rId66"/>
    <p:sldId id="338" r:id="rId67"/>
    <p:sldId id="346" r:id="rId68"/>
    <p:sldId id="325" r:id="rId69"/>
    <p:sldId id="339" r:id="rId70"/>
    <p:sldId id="272" r:id="rId7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kqz7D4SDf8vD5eA7ER9ew==" hashData="R7u5fGEQp0fPuSjd7VUG/LDnIDQDWlXMjeV70s7EpKSGEoRj4ie2x0y+SDaLLjI7Dh0nkucT2LU2hSfyLFITf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5" d="100"/>
          <a:sy n="75" d="100"/>
        </p:scale>
        <p:origin x="629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47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viewProps" Target="view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tableStyles" Target="tableStyles.xml"/><Relationship Id="rId7" Type="http://schemas.openxmlformats.org/officeDocument/2006/relationships/slide" Target="slides/slide5.xml"/><Relationship Id="rId71" Type="http://schemas.openxmlformats.org/officeDocument/2006/relationships/slide" Target="slides/slide6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F3408C-2915-49E2-B620-4E17F7D096FC}" type="datetimeFigureOut">
              <a:rPr lang="fr-FR" smtClean="0"/>
              <a:t>02/05/2026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F75984-0E51-4AE4-A60F-D1EEFB30595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34725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AF75984-0E51-4AE4-A60F-D1EEFB30595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53976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5" y="2130426"/>
            <a:ext cx="7772400" cy="1470026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1" y="3886201"/>
            <a:ext cx="6400800" cy="175259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623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246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869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492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116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739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362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985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02/05/2026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3683020"/>
      </p:ext>
    </p:extLst>
  </p:cSld>
  <p:clrMapOvr>
    <a:masterClrMapping/>
  </p:clrMapOvr>
  <p:transition spd="slow" advTm="5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02/05/2026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0197717"/>
      </p:ext>
    </p:extLst>
  </p:cSld>
  <p:clrMapOvr>
    <a:masterClrMapping/>
  </p:clrMapOvr>
  <p:transition spd="slow" advTm="5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9" y="4406906"/>
            <a:ext cx="7772400" cy="1362076"/>
          </a:xfrm>
        </p:spPr>
        <p:txBody>
          <a:bodyPr anchor="t"/>
          <a:lstStyle>
            <a:lvl1pPr algn="l">
              <a:defRPr sz="4021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9" y="2906717"/>
            <a:ext cx="7772400" cy="1500187"/>
          </a:xfrm>
        </p:spPr>
        <p:txBody>
          <a:bodyPr anchor="b"/>
          <a:lstStyle>
            <a:lvl1pPr marL="0" indent="0">
              <a:buNone/>
              <a:defRPr sz="2011">
                <a:solidFill>
                  <a:schemeClr val="tx1">
                    <a:tint val="75000"/>
                  </a:schemeClr>
                </a:solidFill>
              </a:defRPr>
            </a:lvl1pPr>
            <a:lvl2pPr marL="462321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2pPr>
            <a:lvl3pPr marL="924645" indent="0">
              <a:buNone/>
              <a:defRPr sz="1587">
                <a:solidFill>
                  <a:schemeClr val="tx1">
                    <a:tint val="75000"/>
                  </a:schemeClr>
                </a:solidFill>
              </a:defRPr>
            </a:lvl3pPr>
            <a:lvl4pPr marL="1386964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4pPr>
            <a:lvl5pPr marL="1849286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5pPr>
            <a:lvl6pPr marL="2311606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6pPr>
            <a:lvl7pPr marL="2773927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7pPr>
            <a:lvl8pPr marL="3236249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8pPr>
            <a:lvl9pPr marL="3698571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02/05/2026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9860445"/>
      </p:ext>
    </p:extLst>
  </p:cSld>
  <p:clrMapOvr>
    <a:masterClrMapping/>
  </p:clrMapOvr>
  <p:transition spd="slow" advTm="5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9"/>
            <a:ext cx="4038599" cy="4525963"/>
          </a:xfrm>
        </p:spPr>
        <p:txBody>
          <a:bodyPr/>
          <a:lstStyle>
            <a:lvl1pPr>
              <a:defRPr sz="2751"/>
            </a:lvl1pPr>
            <a:lvl2pPr>
              <a:defRPr sz="2434"/>
            </a:lvl2pPr>
            <a:lvl3pPr>
              <a:defRPr sz="2011"/>
            </a:lvl3pPr>
            <a:lvl4pPr>
              <a:defRPr sz="1799"/>
            </a:lvl4pPr>
            <a:lvl5pPr>
              <a:defRPr sz="1799"/>
            </a:lvl5pPr>
            <a:lvl6pPr>
              <a:defRPr sz="1799"/>
            </a:lvl6pPr>
            <a:lvl7pPr>
              <a:defRPr sz="1799"/>
            </a:lvl7pPr>
            <a:lvl8pPr>
              <a:defRPr sz="1799"/>
            </a:lvl8pPr>
            <a:lvl9pPr>
              <a:defRPr sz="17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1" y="1600209"/>
            <a:ext cx="4038599" cy="4525963"/>
          </a:xfrm>
        </p:spPr>
        <p:txBody>
          <a:bodyPr/>
          <a:lstStyle>
            <a:lvl1pPr>
              <a:defRPr sz="2751"/>
            </a:lvl1pPr>
            <a:lvl2pPr>
              <a:defRPr sz="2434"/>
            </a:lvl2pPr>
            <a:lvl3pPr>
              <a:defRPr sz="2011"/>
            </a:lvl3pPr>
            <a:lvl4pPr>
              <a:defRPr sz="1799"/>
            </a:lvl4pPr>
            <a:lvl5pPr>
              <a:defRPr sz="1799"/>
            </a:lvl5pPr>
            <a:lvl6pPr>
              <a:defRPr sz="1799"/>
            </a:lvl6pPr>
            <a:lvl7pPr>
              <a:defRPr sz="1799"/>
            </a:lvl7pPr>
            <a:lvl8pPr>
              <a:defRPr sz="1799"/>
            </a:lvl8pPr>
            <a:lvl9pPr>
              <a:defRPr sz="17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02/05/2026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9889254"/>
      </p:ext>
    </p:extLst>
  </p:cSld>
  <p:clrMapOvr>
    <a:masterClrMapping/>
  </p:clrMapOvr>
  <p:transition spd="slow" advTm="5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34" b="1"/>
            </a:lvl1pPr>
            <a:lvl2pPr marL="462321" indent="0">
              <a:buNone/>
              <a:defRPr sz="2011" b="1"/>
            </a:lvl2pPr>
            <a:lvl3pPr marL="924645" indent="0">
              <a:buNone/>
              <a:defRPr sz="1799" b="1"/>
            </a:lvl3pPr>
            <a:lvl4pPr marL="1386964" indent="0">
              <a:buNone/>
              <a:defRPr sz="1587" b="1"/>
            </a:lvl4pPr>
            <a:lvl5pPr marL="1849286" indent="0">
              <a:buNone/>
              <a:defRPr sz="1587" b="1"/>
            </a:lvl5pPr>
            <a:lvl6pPr marL="2311606" indent="0">
              <a:buNone/>
              <a:defRPr sz="1587" b="1"/>
            </a:lvl6pPr>
            <a:lvl7pPr marL="2773927" indent="0">
              <a:buNone/>
              <a:defRPr sz="1587" b="1"/>
            </a:lvl7pPr>
            <a:lvl8pPr marL="3236249" indent="0">
              <a:buNone/>
              <a:defRPr sz="1587" b="1"/>
            </a:lvl8pPr>
            <a:lvl9pPr marL="3698571" indent="0">
              <a:buNone/>
              <a:defRPr sz="1587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80"/>
            <a:ext cx="4040188" cy="3951288"/>
          </a:xfrm>
        </p:spPr>
        <p:txBody>
          <a:bodyPr/>
          <a:lstStyle>
            <a:lvl1pPr>
              <a:defRPr sz="2434"/>
            </a:lvl1pPr>
            <a:lvl2pPr>
              <a:defRPr sz="2011"/>
            </a:lvl2pPr>
            <a:lvl3pPr>
              <a:defRPr sz="1799"/>
            </a:lvl3pPr>
            <a:lvl4pPr>
              <a:defRPr sz="1587"/>
            </a:lvl4pPr>
            <a:lvl5pPr>
              <a:defRPr sz="1587"/>
            </a:lvl5pPr>
            <a:lvl6pPr>
              <a:defRPr sz="1587"/>
            </a:lvl6pPr>
            <a:lvl7pPr>
              <a:defRPr sz="1587"/>
            </a:lvl7pPr>
            <a:lvl8pPr>
              <a:defRPr sz="1587"/>
            </a:lvl8pPr>
            <a:lvl9pPr>
              <a:defRPr sz="1587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31" y="1535113"/>
            <a:ext cx="4041775" cy="639762"/>
          </a:xfrm>
        </p:spPr>
        <p:txBody>
          <a:bodyPr anchor="b"/>
          <a:lstStyle>
            <a:lvl1pPr marL="0" indent="0">
              <a:buNone/>
              <a:defRPr sz="2434" b="1"/>
            </a:lvl1pPr>
            <a:lvl2pPr marL="462321" indent="0">
              <a:buNone/>
              <a:defRPr sz="2011" b="1"/>
            </a:lvl2pPr>
            <a:lvl3pPr marL="924645" indent="0">
              <a:buNone/>
              <a:defRPr sz="1799" b="1"/>
            </a:lvl3pPr>
            <a:lvl4pPr marL="1386964" indent="0">
              <a:buNone/>
              <a:defRPr sz="1587" b="1"/>
            </a:lvl4pPr>
            <a:lvl5pPr marL="1849286" indent="0">
              <a:buNone/>
              <a:defRPr sz="1587" b="1"/>
            </a:lvl5pPr>
            <a:lvl6pPr marL="2311606" indent="0">
              <a:buNone/>
              <a:defRPr sz="1587" b="1"/>
            </a:lvl6pPr>
            <a:lvl7pPr marL="2773927" indent="0">
              <a:buNone/>
              <a:defRPr sz="1587" b="1"/>
            </a:lvl7pPr>
            <a:lvl8pPr marL="3236249" indent="0">
              <a:buNone/>
              <a:defRPr sz="1587" b="1"/>
            </a:lvl8pPr>
            <a:lvl9pPr marL="3698571" indent="0">
              <a:buNone/>
              <a:defRPr sz="1587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31" y="2174880"/>
            <a:ext cx="4041775" cy="3951288"/>
          </a:xfrm>
        </p:spPr>
        <p:txBody>
          <a:bodyPr/>
          <a:lstStyle>
            <a:lvl1pPr>
              <a:defRPr sz="2434"/>
            </a:lvl1pPr>
            <a:lvl2pPr>
              <a:defRPr sz="2011"/>
            </a:lvl2pPr>
            <a:lvl3pPr>
              <a:defRPr sz="1799"/>
            </a:lvl3pPr>
            <a:lvl4pPr>
              <a:defRPr sz="1587"/>
            </a:lvl4pPr>
            <a:lvl5pPr>
              <a:defRPr sz="1587"/>
            </a:lvl5pPr>
            <a:lvl6pPr>
              <a:defRPr sz="1587"/>
            </a:lvl6pPr>
            <a:lvl7pPr>
              <a:defRPr sz="1587"/>
            </a:lvl7pPr>
            <a:lvl8pPr>
              <a:defRPr sz="1587"/>
            </a:lvl8pPr>
            <a:lvl9pPr>
              <a:defRPr sz="1587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02/05/2026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7082984"/>
      </p:ext>
    </p:extLst>
  </p:cSld>
  <p:clrMapOvr>
    <a:masterClrMapping/>
  </p:clrMapOvr>
  <p:transition spd="slow" advTm="5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02/05/2026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7257765"/>
      </p:ext>
    </p:extLst>
  </p:cSld>
  <p:clrMapOvr>
    <a:masterClrMapping/>
  </p:clrMapOvr>
  <p:transition spd="slow" advTm="5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02/05/2026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6876658"/>
      </p:ext>
    </p:extLst>
  </p:cSld>
  <p:clrMapOvr>
    <a:masterClrMapping/>
  </p:clrMapOvr>
  <p:transition spd="slow" advTm="5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8" y="273052"/>
            <a:ext cx="3008312" cy="1162050"/>
          </a:xfrm>
        </p:spPr>
        <p:txBody>
          <a:bodyPr anchor="b"/>
          <a:lstStyle>
            <a:lvl1pPr algn="l">
              <a:defRPr sz="2011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3" y="273050"/>
            <a:ext cx="5111750" cy="5853113"/>
          </a:xfrm>
        </p:spPr>
        <p:txBody>
          <a:bodyPr/>
          <a:lstStyle>
            <a:lvl1pPr>
              <a:defRPr sz="3175"/>
            </a:lvl1pPr>
            <a:lvl2pPr>
              <a:defRPr sz="2751"/>
            </a:lvl2pPr>
            <a:lvl3pPr>
              <a:defRPr sz="2434"/>
            </a:lvl3pPr>
            <a:lvl4pPr>
              <a:defRPr sz="2011"/>
            </a:lvl4pPr>
            <a:lvl5pPr>
              <a:defRPr sz="2011"/>
            </a:lvl5pPr>
            <a:lvl6pPr>
              <a:defRPr sz="2011"/>
            </a:lvl6pPr>
            <a:lvl7pPr>
              <a:defRPr sz="2011"/>
            </a:lvl7pPr>
            <a:lvl8pPr>
              <a:defRPr sz="2011"/>
            </a:lvl8pPr>
            <a:lvl9pPr>
              <a:defRPr sz="2011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8" y="1435101"/>
            <a:ext cx="3008312" cy="4691062"/>
          </a:xfrm>
        </p:spPr>
        <p:txBody>
          <a:bodyPr/>
          <a:lstStyle>
            <a:lvl1pPr marL="0" indent="0">
              <a:buNone/>
              <a:defRPr sz="1481"/>
            </a:lvl1pPr>
            <a:lvl2pPr marL="462321" indent="0">
              <a:buNone/>
              <a:defRPr sz="1270"/>
            </a:lvl2pPr>
            <a:lvl3pPr marL="924645" indent="0">
              <a:buNone/>
              <a:defRPr sz="1058"/>
            </a:lvl3pPr>
            <a:lvl4pPr marL="1386964" indent="0">
              <a:buNone/>
              <a:defRPr sz="952"/>
            </a:lvl4pPr>
            <a:lvl5pPr marL="1849286" indent="0">
              <a:buNone/>
              <a:defRPr sz="952"/>
            </a:lvl5pPr>
            <a:lvl6pPr marL="2311606" indent="0">
              <a:buNone/>
              <a:defRPr sz="952"/>
            </a:lvl6pPr>
            <a:lvl7pPr marL="2773927" indent="0">
              <a:buNone/>
              <a:defRPr sz="952"/>
            </a:lvl7pPr>
            <a:lvl8pPr marL="3236249" indent="0">
              <a:buNone/>
              <a:defRPr sz="952"/>
            </a:lvl8pPr>
            <a:lvl9pPr marL="3698571" indent="0">
              <a:buNone/>
              <a:defRPr sz="952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02/05/2026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8151422"/>
      </p:ext>
    </p:extLst>
  </p:cSld>
  <p:clrMapOvr>
    <a:masterClrMapping/>
  </p:clrMapOvr>
  <p:transition spd="slow" advTm="5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11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82"/>
            <a:ext cx="5486400" cy="4114800"/>
          </a:xfrm>
        </p:spPr>
        <p:txBody>
          <a:bodyPr/>
          <a:lstStyle>
            <a:lvl1pPr marL="0" indent="0">
              <a:buNone/>
              <a:defRPr sz="3175"/>
            </a:lvl1pPr>
            <a:lvl2pPr marL="462321" indent="0">
              <a:buNone/>
              <a:defRPr sz="2751"/>
            </a:lvl2pPr>
            <a:lvl3pPr marL="924645" indent="0">
              <a:buNone/>
              <a:defRPr sz="2434"/>
            </a:lvl3pPr>
            <a:lvl4pPr marL="1386964" indent="0">
              <a:buNone/>
              <a:defRPr sz="2011"/>
            </a:lvl4pPr>
            <a:lvl5pPr marL="1849286" indent="0">
              <a:buNone/>
              <a:defRPr sz="2011"/>
            </a:lvl5pPr>
            <a:lvl6pPr marL="2311606" indent="0">
              <a:buNone/>
              <a:defRPr sz="2011"/>
            </a:lvl6pPr>
            <a:lvl7pPr marL="2773927" indent="0">
              <a:buNone/>
              <a:defRPr sz="2011"/>
            </a:lvl7pPr>
            <a:lvl8pPr marL="3236249" indent="0">
              <a:buNone/>
              <a:defRPr sz="2011"/>
            </a:lvl8pPr>
            <a:lvl9pPr marL="3698571" indent="0">
              <a:buNone/>
              <a:defRPr sz="2011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46"/>
            <a:ext cx="5486400" cy="804862"/>
          </a:xfrm>
        </p:spPr>
        <p:txBody>
          <a:bodyPr/>
          <a:lstStyle>
            <a:lvl1pPr marL="0" indent="0">
              <a:buNone/>
              <a:defRPr sz="1481"/>
            </a:lvl1pPr>
            <a:lvl2pPr marL="462321" indent="0">
              <a:buNone/>
              <a:defRPr sz="1270"/>
            </a:lvl2pPr>
            <a:lvl3pPr marL="924645" indent="0">
              <a:buNone/>
              <a:defRPr sz="1058"/>
            </a:lvl3pPr>
            <a:lvl4pPr marL="1386964" indent="0">
              <a:buNone/>
              <a:defRPr sz="952"/>
            </a:lvl4pPr>
            <a:lvl5pPr marL="1849286" indent="0">
              <a:buNone/>
              <a:defRPr sz="952"/>
            </a:lvl5pPr>
            <a:lvl6pPr marL="2311606" indent="0">
              <a:buNone/>
              <a:defRPr sz="952"/>
            </a:lvl6pPr>
            <a:lvl7pPr marL="2773927" indent="0">
              <a:buNone/>
              <a:defRPr sz="952"/>
            </a:lvl7pPr>
            <a:lvl8pPr marL="3236249" indent="0">
              <a:buNone/>
              <a:defRPr sz="952"/>
            </a:lvl8pPr>
            <a:lvl9pPr marL="3698571" indent="0">
              <a:buNone/>
              <a:defRPr sz="952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02/05/2026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5625868"/>
      </p:ext>
    </p:extLst>
  </p:cSld>
  <p:clrMapOvr>
    <a:masterClrMapping/>
  </p:clrMapOvr>
  <p:transition spd="slow" advTm="5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02/05/2026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7825553"/>
      </p:ext>
    </p:extLst>
  </p:cSld>
  <p:clrMapOvr>
    <a:masterClrMapping/>
  </p:clrMapOvr>
  <p:transition spd="slow" advTm="5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1" y="274639"/>
            <a:ext cx="2057400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1" y="274639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02/05/2026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9489048"/>
      </p:ext>
    </p:extLst>
  </p:cSld>
  <p:clrMapOvr>
    <a:masterClrMapping/>
  </p:clrMapOvr>
  <p:transition spd="slow" advTm="5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5" y="2130426"/>
            <a:ext cx="7772400" cy="1470026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1" y="3886201"/>
            <a:ext cx="6400800" cy="175259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623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246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869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492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116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739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362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985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02/05/2026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5566469"/>
      </p:ext>
    </p:extLst>
  </p:cSld>
  <p:clrMapOvr>
    <a:masterClrMapping/>
  </p:clrMapOvr>
  <p:transition spd="slow" advTm="5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02/05/2026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5736958"/>
      </p:ext>
    </p:extLst>
  </p:cSld>
  <p:clrMapOvr>
    <a:masterClrMapping/>
  </p:clrMapOvr>
  <p:transition spd="slow" advTm="5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9" y="4406906"/>
            <a:ext cx="7772400" cy="1362076"/>
          </a:xfrm>
        </p:spPr>
        <p:txBody>
          <a:bodyPr anchor="t"/>
          <a:lstStyle>
            <a:lvl1pPr algn="l">
              <a:defRPr sz="4021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9" y="2906717"/>
            <a:ext cx="7772400" cy="1500187"/>
          </a:xfrm>
        </p:spPr>
        <p:txBody>
          <a:bodyPr anchor="b"/>
          <a:lstStyle>
            <a:lvl1pPr marL="0" indent="0">
              <a:buNone/>
              <a:defRPr sz="2011">
                <a:solidFill>
                  <a:schemeClr val="tx1">
                    <a:tint val="75000"/>
                  </a:schemeClr>
                </a:solidFill>
              </a:defRPr>
            </a:lvl1pPr>
            <a:lvl2pPr marL="462321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2pPr>
            <a:lvl3pPr marL="924645" indent="0">
              <a:buNone/>
              <a:defRPr sz="1587">
                <a:solidFill>
                  <a:schemeClr val="tx1">
                    <a:tint val="75000"/>
                  </a:schemeClr>
                </a:solidFill>
              </a:defRPr>
            </a:lvl3pPr>
            <a:lvl4pPr marL="1386964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4pPr>
            <a:lvl5pPr marL="1849286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5pPr>
            <a:lvl6pPr marL="2311606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6pPr>
            <a:lvl7pPr marL="2773927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7pPr>
            <a:lvl8pPr marL="3236249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8pPr>
            <a:lvl9pPr marL="3698571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02/05/2026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2075585"/>
      </p:ext>
    </p:extLst>
  </p:cSld>
  <p:clrMapOvr>
    <a:masterClrMapping/>
  </p:clrMapOvr>
  <p:transition spd="slow" advTm="5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9"/>
            <a:ext cx="4038599" cy="4525963"/>
          </a:xfrm>
        </p:spPr>
        <p:txBody>
          <a:bodyPr/>
          <a:lstStyle>
            <a:lvl1pPr>
              <a:defRPr sz="2751"/>
            </a:lvl1pPr>
            <a:lvl2pPr>
              <a:defRPr sz="2434"/>
            </a:lvl2pPr>
            <a:lvl3pPr>
              <a:defRPr sz="2011"/>
            </a:lvl3pPr>
            <a:lvl4pPr>
              <a:defRPr sz="1799"/>
            </a:lvl4pPr>
            <a:lvl5pPr>
              <a:defRPr sz="1799"/>
            </a:lvl5pPr>
            <a:lvl6pPr>
              <a:defRPr sz="1799"/>
            </a:lvl6pPr>
            <a:lvl7pPr>
              <a:defRPr sz="1799"/>
            </a:lvl7pPr>
            <a:lvl8pPr>
              <a:defRPr sz="1799"/>
            </a:lvl8pPr>
            <a:lvl9pPr>
              <a:defRPr sz="17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1" y="1600209"/>
            <a:ext cx="4038599" cy="4525963"/>
          </a:xfrm>
        </p:spPr>
        <p:txBody>
          <a:bodyPr/>
          <a:lstStyle>
            <a:lvl1pPr>
              <a:defRPr sz="2751"/>
            </a:lvl1pPr>
            <a:lvl2pPr>
              <a:defRPr sz="2434"/>
            </a:lvl2pPr>
            <a:lvl3pPr>
              <a:defRPr sz="2011"/>
            </a:lvl3pPr>
            <a:lvl4pPr>
              <a:defRPr sz="1799"/>
            </a:lvl4pPr>
            <a:lvl5pPr>
              <a:defRPr sz="1799"/>
            </a:lvl5pPr>
            <a:lvl6pPr>
              <a:defRPr sz="1799"/>
            </a:lvl6pPr>
            <a:lvl7pPr>
              <a:defRPr sz="1799"/>
            </a:lvl7pPr>
            <a:lvl8pPr>
              <a:defRPr sz="1799"/>
            </a:lvl8pPr>
            <a:lvl9pPr>
              <a:defRPr sz="17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02/05/2026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6222497"/>
      </p:ext>
    </p:extLst>
  </p:cSld>
  <p:clrMapOvr>
    <a:masterClrMapping/>
  </p:clrMapOvr>
  <p:transition spd="slow" advTm="5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34" b="1"/>
            </a:lvl1pPr>
            <a:lvl2pPr marL="462321" indent="0">
              <a:buNone/>
              <a:defRPr sz="2011" b="1"/>
            </a:lvl2pPr>
            <a:lvl3pPr marL="924645" indent="0">
              <a:buNone/>
              <a:defRPr sz="1799" b="1"/>
            </a:lvl3pPr>
            <a:lvl4pPr marL="1386964" indent="0">
              <a:buNone/>
              <a:defRPr sz="1587" b="1"/>
            </a:lvl4pPr>
            <a:lvl5pPr marL="1849286" indent="0">
              <a:buNone/>
              <a:defRPr sz="1587" b="1"/>
            </a:lvl5pPr>
            <a:lvl6pPr marL="2311606" indent="0">
              <a:buNone/>
              <a:defRPr sz="1587" b="1"/>
            </a:lvl6pPr>
            <a:lvl7pPr marL="2773927" indent="0">
              <a:buNone/>
              <a:defRPr sz="1587" b="1"/>
            </a:lvl7pPr>
            <a:lvl8pPr marL="3236249" indent="0">
              <a:buNone/>
              <a:defRPr sz="1587" b="1"/>
            </a:lvl8pPr>
            <a:lvl9pPr marL="3698571" indent="0">
              <a:buNone/>
              <a:defRPr sz="1587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80"/>
            <a:ext cx="4040188" cy="3951288"/>
          </a:xfrm>
        </p:spPr>
        <p:txBody>
          <a:bodyPr/>
          <a:lstStyle>
            <a:lvl1pPr>
              <a:defRPr sz="2434"/>
            </a:lvl1pPr>
            <a:lvl2pPr>
              <a:defRPr sz="2011"/>
            </a:lvl2pPr>
            <a:lvl3pPr>
              <a:defRPr sz="1799"/>
            </a:lvl3pPr>
            <a:lvl4pPr>
              <a:defRPr sz="1587"/>
            </a:lvl4pPr>
            <a:lvl5pPr>
              <a:defRPr sz="1587"/>
            </a:lvl5pPr>
            <a:lvl6pPr>
              <a:defRPr sz="1587"/>
            </a:lvl6pPr>
            <a:lvl7pPr>
              <a:defRPr sz="1587"/>
            </a:lvl7pPr>
            <a:lvl8pPr>
              <a:defRPr sz="1587"/>
            </a:lvl8pPr>
            <a:lvl9pPr>
              <a:defRPr sz="1587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31" y="1535113"/>
            <a:ext cx="4041775" cy="639762"/>
          </a:xfrm>
        </p:spPr>
        <p:txBody>
          <a:bodyPr anchor="b"/>
          <a:lstStyle>
            <a:lvl1pPr marL="0" indent="0">
              <a:buNone/>
              <a:defRPr sz="2434" b="1"/>
            </a:lvl1pPr>
            <a:lvl2pPr marL="462321" indent="0">
              <a:buNone/>
              <a:defRPr sz="2011" b="1"/>
            </a:lvl2pPr>
            <a:lvl3pPr marL="924645" indent="0">
              <a:buNone/>
              <a:defRPr sz="1799" b="1"/>
            </a:lvl3pPr>
            <a:lvl4pPr marL="1386964" indent="0">
              <a:buNone/>
              <a:defRPr sz="1587" b="1"/>
            </a:lvl4pPr>
            <a:lvl5pPr marL="1849286" indent="0">
              <a:buNone/>
              <a:defRPr sz="1587" b="1"/>
            </a:lvl5pPr>
            <a:lvl6pPr marL="2311606" indent="0">
              <a:buNone/>
              <a:defRPr sz="1587" b="1"/>
            </a:lvl6pPr>
            <a:lvl7pPr marL="2773927" indent="0">
              <a:buNone/>
              <a:defRPr sz="1587" b="1"/>
            </a:lvl7pPr>
            <a:lvl8pPr marL="3236249" indent="0">
              <a:buNone/>
              <a:defRPr sz="1587" b="1"/>
            </a:lvl8pPr>
            <a:lvl9pPr marL="3698571" indent="0">
              <a:buNone/>
              <a:defRPr sz="1587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31" y="2174880"/>
            <a:ext cx="4041775" cy="3951288"/>
          </a:xfrm>
        </p:spPr>
        <p:txBody>
          <a:bodyPr/>
          <a:lstStyle>
            <a:lvl1pPr>
              <a:defRPr sz="2434"/>
            </a:lvl1pPr>
            <a:lvl2pPr>
              <a:defRPr sz="2011"/>
            </a:lvl2pPr>
            <a:lvl3pPr>
              <a:defRPr sz="1799"/>
            </a:lvl3pPr>
            <a:lvl4pPr>
              <a:defRPr sz="1587"/>
            </a:lvl4pPr>
            <a:lvl5pPr>
              <a:defRPr sz="1587"/>
            </a:lvl5pPr>
            <a:lvl6pPr>
              <a:defRPr sz="1587"/>
            </a:lvl6pPr>
            <a:lvl7pPr>
              <a:defRPr sz="1587"/>
            </a:lvl7pPr>
            <a:lvl8pPr>
              <a:defRPr sz="1587"/>
            </a:lvl8pPr>
            <a:lvl9pPr>
              <a:defRPr sz="1587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02/05/2026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6471860"/>
      </p:ext>
    </p:extLst>
  </p:cSld>
  <p:clrMapOvr>
    <a:masterClrMapping/>
  </p:clrMapOvr>
  <p:transition spd="slow" advTm="5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02/05/2026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6529605"/>
      </p:ext>
    </p:extLst>
  </p:cSld>
  <p:clrMapOvr>
    <a:masterClrMapping/>
  </p:clrMapOvr>
  <p:transition spd="slow" advTm="5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02/05/2026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2445086"/>
      </p:ext>
    </p:extLst>
  </p:cSld>
  <p:clrMapOvr>
    <a:masterClrMapping/>
  </p:clrMapOvr>
  <p:transition spd="slow" advTm="5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8" y="273052"/>
            <a:ext cx="3008312" cy="1162050"/>
          </a:xfrm>
        </p:spPr>
        <p:txBody>
          <a:bodyPr anchor="b"/>
          <a:lstStyle>
            <a:lvl1pPr algn="l">
              <a:defRPr sz="2011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3" y="273050"/>
            <a:ext cx="5111750" cy="5853113"/>
          </a:xfrm>
        </p:spPr>
        <p:txBody>
          <a:bodyPr/>
          <a:lstStyle>
            <a:lvl1pPr>
              <a:defRPr sz="3175"/>
            </a:lvl1pPr>
            <a:lvl2pPr>
              <a:defRPr sz="2751"/>
            </a:lvl2pPr>
            <a:lvl3pPr>
              <a:defRPr sz="2434"/>
            </a:lvl3pPr>
            <a:lvl4pPr>
              <a:defRPr sz="2011"/>
            </a:lvl4pPr>
            <a:lvl5pPr>
              <a:defRPr sz="2011"/>
            </a:lvl5pPr>
            <a:lvl6pPr>
              <a:defRPr sz="2011"/>
            </a:lvl6pPr>
            <a:lvl7pPr>
              <a:defRPr sz="2011"/>
            </a:lvl7pPr>
            <a:lvl8pPr>
              <a:defRPr sz="2011"/>
            </a:lvl8pPr>
            <a:lvl9pPr>
              <a:defRPr sz="2011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8" y="1435101"/>
            <a:ext cx="3008312" cy="4691062"/>
          </a:xfrm>
        </p:spPr>
        <p:txBody>
          <a:bodyPr/>
          <a:lstStyle>
            <a:lvl1pPr marL="0" indent="0">
              <a:buNone/>
              <a:defRPr sz="1481"/>
            </a:lvl1pPr>
            <a:lvl2pPr marL="462321" indent="0">
              <a:buNone/>
              <a:defRPr sz="1270"/>
            </a:lvl2pPr>
            <a:lvl3pPr marL="924645" indent="0">
              <a:buNone/>
              <a:defRPr sz="1058"/>
            </a:lvl3pPr>
            <a:lvl4pPr marL="1386964" indent="0">
              <a:buNone/>
              <a:defRPr sz="952"/>
            </a:lvl4pPr>
            <a:lvl5pPr marL="1849286" indent="0">
              <a:buNone/>
              <a:defRPr sz="952"/>
            </a:lvl5pPr>
            <a:lvl6pPr marL="2311606" indent="0">
              <a:buNone/>
              <a:defRPr sz="952"/>
            </a:lvl6pPr>
            <a:lvl7pPr marL="2773927" indent="0">
              <a:buNone/>
              <a:defRPr sz="952"/>
            </a:lvl7pPr>
            <a:lvl8pPr marL="3236249" indent="0">
              <a:buNone/>
              <a:defRPr sz="952"/>
            </a:lvl8pPr>
            <a:lvl9pPr marL="3698571" indent="0">
              <a:buNone/>
              <a:defRPr sz="952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02/05/2026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059493"/>
      </p:ext>
    </p:extLst>
  </p:cSld>
  <p:clrMapOvr>
    <a:masterClrMapping/>
  </p:clrMapOvr>
  <p:transition spd="slow" advTm="5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11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82"/>
            <a:ext cx="5486400" cy="4114800"/>
          </a:xfrm>
        </p:spPr>
        <p:txBody>
          <a:bodyPr/>
          <a:lstStyle>
            <a:lvl1pPr marL="0" indent="0">
              <a:buNone/>
              <a:defRPr sz="3175"/>
            </a:lvl1pPr>
            <a:lvl2pPr marL="462321" indent="0">
              <a:buNone/>
              <a:defRPr sz="2751"/>
            </a:lvl2pPr>
            <a:lvl3pPr marL="924645" indent="0">
              <a:buNone/>
              <a:defRPr sz="2434"/>
            </a:lvl3pPr>
            <a:lvl4pPr marL="1386964" indent="0">
              <a:buNone/>
              <a:defRPr sz="2011"/>
            </a:lvl4pPr>
            <a:lvl5pPr marL="1849286" indent="0">
              <a:buNone/>
              <a:defRPr sz="2011"/>
            </a:lvl5pPr>
            <a:lvl6pPr marL="2311606" indent="0">
              <a:buNone/>
              <a:defRPr sz="2011"/>
            </a:lvl6pPr>
            <a:lvl7pPr marL="2773927" indent="0">
              <a:buNone/>
              <a:defRPr sz="2011"/>
            </a:lvl7pPr>
            <a:lvl8pPr marL="3236249" indent="0">
              <a:buNone/>
              <a:defRPr sz="2011"/>
            </a:lvl8pPr>
            <a:lvl9pPr marL="3698571" indent="0">
              <a:buNone/>
              <a:defRPr sz="2011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46"/>
            <a:ext cx="5486400" cy="804862"/>
          </a:xfrm>
        </p:spPr>
        <p:txBody>
          <a:bodyPr/>
          <a:lstStyle>
            <a:lvl1pPr marL="0" indent="0">
              <a:buNone/>
              <a:defRPr sz="1481"/>
            </a:lvl1pPr>
            <a:lvl2pPr marL="462321" indent="0">
              <a:buNone/>
              <a:defRPr sz="1270"/>
            </a:lvl2pPr>
            <a:lvl3pPr marL="924645" indent="0">
              <a:buNone/>
              <a:defRPr sz="1058"/>
            </a:lvl3pPr>
            <a:lvl4pPr marL="1386964" indent="0">
              <a:buNone/>
              <a:defRPr sz="952"/>
            </a:lvl4pPr>
            <a:lvl5pPr marL="1849286" indent="0">
              <a:buNone/>
              <a:defRPr sz="952"/>
            </a:lvl5pPr>
            <a:lvl6pPr marL="2311606" indent="0">
              <a:buNone/>
              <a:defRPr sz="952"/>
            </a:lvl6pPr>
            <a:lvl7pPr marL="2773927" indent="0">
              <a:buNone/>
              <a:defRPr sz="952"/>
            </a:lvl7pPr>
            <a:lvl8pPr marL="3236249" indent="0">
              <a:buNone/>
              <a:defRPr sz="952"/>
            </a:lvl8pPr>
            <a:lvl9pPr marL="3698571" indent="0">
              <a:buNone/>
              <a:defRPr sz="952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02/05/2026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1349527"/>
      </p:ext>
    </p:extLst>
  </p:cSld>
  <p:clrMapOvr>
    <a:masterClrMapping/>
  </p:clrMapOvr>
  <p:transition spd="slow" advTm="5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02/05/2026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4968788"/>
      </p:ext>
    </p:extLst>
  </p:cSld>
  <p:clrMapOvr>
    <a:masterClrMapping/>
  </p:clrMapOvr>
  <p:transition spd="slow" advTm="5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1" y="274639"/>
            <a:ext cx="2057400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1" y="274639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02/05/2026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4069995"/>
      </p:ext>
    </p:extLst>
  </p:cSld>
  <p:clrMapOvr>
    <a:masterClrMapping/>
  </p:clrMapOvr>
  <p:transition spd="slow" advTm="5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4" y="274639"/>
            <a:ext cx="8229600" cy="1143001"/>
          </a:xfrm>
          <a:prstGeom prst="rect">
            <a:avLst/>
          </a:prstGeom>
        </p:spPr>
        <p:txBody>
          <a:bodyPr vert="horz" lIns="87378" tIns="43688" rIns="87378" bIns="43688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4" y="1600209"/>
            <a:ext cx="8229600" cy="4525963"/>
          </a:xfrm>
          <a:prstGeom prst="rect">
            <a:avLst/>
          </a:prstGeom>
        </p:spPr>
        <p:txBody>
          <a:bodyPr vert="horz" lIns="87378" tIns="43688" rIns="87378" bIns="43688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87378" tIns="43688" rIns="87378" bIns="43688" rtlCol="0" anchor="ctr"/>
          <a:lstStyle>
            <a:lvl1pPr algn="l">
              <a:defRPr sz="127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02/05/2026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1" y="6356350"/>
            <a:ext cx="2895600" cy="365125"/>
          </a:xfrm>
          <a:prstGeom prst="rect">
            <a:avLst/>
          </a:prstGeom>
        </p:spPr>
        <p:txBody>
          <a:bodyPr vert="horz" lIns="87378" tIns="43688" rIns="87378" bIns="43688" rtlCol="0" anchor="ctr"/>
          <a:lstStyle>
            <a:lvl1pPr algn="ctr">
              <a:defRPr sz="127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87378" tIns="43688" rIns="87378" bIns="43688" rtlCol="0" anchor="ctr"/>
          <a:lstStyle>
            <a:lvl1pPr algn="r">
              <a:defRPr sz="127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85556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 advTm="5000">
    <p:random/>
  </p:transition>
  <p:txStyles>
    <p:titleStyle>
      <a:lvl1pPr algn="ctr" defTabSz="924645" rtl="0" eaLnBrk="1" latinLnBrk="0" hangingPunct="1">
        <a:spcBef>
          <a:spcPct val="0"/>
        </a:spcBef>
        <a:buNone/>
        <a:defRPr sz="444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6739" indent="-346739" algn="l" defTabSz="924645" rtl="0" eaLnBrk="1" latinLnBrk="0" hangingPunct="1">
        <a:spcBef>
          <a:spcPct val="20000"/>
        </a:spcBef>
        <a:buFont typeface="Arial" pitchFamily="34" charset="0"/>
        <a:buChar char="•"/>
        <a:defRPr sz="3175" kern="1200">
          <a:solidFill>
            <a:schemeClr val="tx1"/>
          </a:solidFill>
          <a:latin typeface="+mn-lt"/>
          <a:ea typeface="+mn-ea"/>
          <a:cs typeface="+mn-cs"/>
        </a:defRPr>
      </a:lvl1pPr>
      <a:lvl2pPr marL="751272" indent="-288951" algn="l" defTabSz="924645" rtl="0" eaLnBrk="1" latinLnBrk="0" hangingPunct="1">
        <a:spcBef>
          <a:spcPct val="20000"/>
        </a:spcBef>
        <a:buFont typeface="Arial" pitchFamily="34" charset="0"/>
        <a:buChar char="–"/>
        <a:defRPr sz="2751" kern="1200">
          <a:solidFill>
            <a:schemeClr val="tx1"/>
          </a:solidFill>
          <a:latin typeface="+mn-lt"/>
          <a:ea typeface="+mn-ea"/>
          <a:cs typeface="+mn-cs"/>
        </a:defRPr>
      </a:lvl2pPr>
      <a:lvl3pPr marL="1155803" indent="-231161" algn="l" defTabSz="924645" rtl="0" eaLnBrk="1" latinLnBrk="0" hangingPunct="1">
        <a:spcBef>
          <a:spcPct val="20000"/>
        </a:spcBef>
        <a:buFont typeface="Arial" pitchFamily="34" charset="0"/>
        <a:buChar char="•"/>
        <a:defRPr sz="2434" kern="1200">
          <a:solidFill>
            <a:schemeClr val="tx1"/>
          </a:solidFill>
          <a:latin typeface="+mn-lt"/>
          <a:ea typeface="+mn-ea"/>
          <a:cs typeface="+mn-cs"/>
        </a:defRPr>
      </a:lvl3pPr>
      <a:lvl4pPr marL="1618123" indent="-231161" algn="l" defTabSz="924645" rtl="0" eaLnBrk="1" latinLnBrk="0" hangingPunct="1">
        <a:spcBef>
          <a:spcPct val="20000"/>
        </a:spcBef>
        <a:buFont typeface="Arial" pitchFamily="34" charset="0"/>
        <a:buChar char="–"/>
        <a:defRPr sz="2011" kern="1200">
          <a:solidFill>
            <a:schemeClr val="tx1"/>
          </a:solidFill>
          <a:latin typeface="+mn-lt"/>
          <a:ea typeface="+mn-ea"/>
          <a:cs typeface="+mn-cs"/>
        </a:defRPr>
      </a:lvl4pPr>
      <a:lvl5pPr marL="2080446" indent="-231161" algn="l" defTabSz="924645" rtl="0" eaLnBrk="1" latinLnBrk="0" hangingPunct="1">
        <a:spcBef>
          <a:spcPct val="20000"/>
        </a:spcBef>
        <a:buFont typeface="Arial" pitchFamily="34" charset="0"/>
        <a:buChar char="»"/>
        <a:defRPr sz="2011" kern="1200">
          <a:solidFill>
            <a:schemeClr val="tx1"/>
          </a:solidFill>
          <a:latin typeface="+mn-lt"/>
          <a:ea typeface="+mn-ea"/>
          <a:cs typeface="+mn-cs"/>
        </a:defRPr>
      </a:lvl5pPr>
      <a:lvl6pPr marL="2542769" indent="-231161" algn="l" defTabSz="924645" rtl="0" eaLnBrk="1" latinLnBrk="0" hangingPunct="1">
        <a:spcBef>
          <a:spcPct val="20000"/>
        </a:spcBef>
        <a:buFont typeface="Arial" pitchFamily="34" charset="0"/>
        <a:buChar char="•"/>
        <a:defRPr sz="2011" kern="1200">
          <a:solidFill>
            <a:schemeClr val="tx1"/>
          </a:solidFill>
          <a:latin typeface="+mn-lt"/>
          <a:ea typeface="+mn-ea"/>
          <a:cs typeface="+mn-cs"/>
        </a:defRPr>
      </a:lvl6pPr>
      <a:lvl7pPr marL="3005089" indent="-231161" algn="l" defTabSz="924645" rtl="0" eaLnBrk="1" latinLnBrk="0" hangingPunct="1">
        <a:spcBef>
          <a:spcPct val="20000"/>
        </a:spcBef>
        <a:buFont typeface="Arial" pitchFamily="34" charset="0"/>
        <a:buChar char="•"/>
        <a:defRPr sz="2011" kern="1200">
          <a:solidFill>
            <a:schemeClr val="tx1"/>
          </a:solidFill>
          <a:latin typeface="+mn-lt"/>
          <a:ea typeface="+mn-ea"/>
          <a:cs typeface="+mn-cs"/>
        </a:defRPr>
      </a:lvl7pPr>
      <a:lvl8pPr marL="3467409" indent="-231161" algn="l" defTabSz="924645" rtl="0" eaLnBrk="1" latinLnBrk="0" hangingPunct="1">
        <a:spcBef>
          <a:spcPct val="20000"/>
        </a:spcBef>
        <a:buFont typeface="Arial" pitchFamily="34" charset="0"/>
        <a:buChar char="•"/>
        <a:defRPr sz="2011" kern="1200">
          <a:solidFill>
            <a:schemeClr val="tx1"/>
          </a:solidFill>
          <a:latin typeface="+mn-lt"/>
          <a:ea typeface="+mn-ea"/>
          <a:cs typeface="+mn-cs"/>
        </a:defRPr>
      </a:lvl8pPr>
      <a:lvl9pPr marL="3929730" indent="-231161" algn="l" defTabSz="924645" rtl="0" eaLnBrk="1" latinLnBrk="0" hangingPunct="1">
        <a:spcBef>
          <a:spcPct val="20000"/>
        </a:spcBef>
        <a:buFont typeface="Arial" pitchFamily="34" charset="0"/>
        <a:buChar char="•"/>
        <a:defRPr sz="201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24645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62321" algn="l" defTabSz="924645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24645" algn="l" defTabSz="924645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86964" algn="l" defTabSz="924645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49286" algn="l" defTabSz="924645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311606" algn="l" defTabSz="924645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73927" algn="l" defTabSz="924645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236249" algn="l" defTabSz="924645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98571" algn="l" defTabSz="924645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4" y="274639"/>
            <a:ext cx="8229600" cy="1143001"/>
          </a:xfrm>
          <a:prstGeom prst="rect">
            <a:avLst/>
          </a:prstGeom>
        </p:spPr>
        <p:txBody>
          <a:bodyPr vert="horz" lIns="87378" tIns="43688" rIns="87378" bIns="43688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4" y="1600209"/>
            <a:ext cx="8229600" cy="4525963"/>
          </a:xfrm>
          <a:prstGeom prst="rect">
            <a:avLst/>
          </a:prstGeom>
        </p:spPr>
        <p:txBody>
          <a:bodyPr vert="horz" lIns="87378" tIns="43688" rIns="87378" bIns="43688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87378" tIns="43688" rIns="87378" bIns="43688" rtlCol="0" anchor="ctr"/>
          <a:lstStyle>
            <a:lvl1pPr algn="l">
              <a:defRPr sz="127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02/05/2026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1" y="6356350"/>
            <a:ext cx="2895600" cy="365125"/>
          </a:xfrm>
          <a:prstGeom prst="rect">
            <a:avLst/>
          </a:prstGeom>
        </p:spPr>
        <p:txBody>
          <a:bodyPr vert="horz" lIns="87378" tIns="43688" rIns="87378" bIns="43688" rtlCol="0" anchor="ctr"/>
          <a:lstStyle>
            <a:lvl1pPr algn="ctr">
              <a:defRPr sz="127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87378" tIns="43688" rIns="87378" bIns="43688" rtlCol="0" anchor="ctr"/>
          <a:lstStyle>
            <a:lvl1pPr algn="r">
              <a:defRPr sz="127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2389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slow" advTm="5000">
    <p:random/>
  </p:transition>
  <p:txStyles>
    <p:titleStyle>
      <a:lvl1pPr algn="ctr" defTabSz="924645" rtl="0" eaLnBrk="1" latinLnBrk="0" hangingPunct="1">
        <a:spcBef>
          <a:spcPct val="0"/>
        </a:spcBef>
        <a:buNone/>
        <a:defRPr sz="444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6739" indent="-346739" algn="l" defTabSz="924645" rtl="0" eaLnBrk="1" latinLnBrk="0" hangingPunct="1">
        <a:spcBef>
          <a:spcPct val="20000"/>
        </a:spcBef>
        <a:buFont typeface="Arial" pitchFamily="34" charset="0"/>
        <a:buChar char="•"/>
        <a:defRPr sz="3175" kern="1200">
          <a:solidFill>
            <a:schemeClr val="tx1"/>
          </a:solidFill>
          <a:latin typeface="+mn-lt"/>
          <a:ea typeface="+mn-ea"/>
          <a:cs typeface="+mn-cs"/>
        </a:defRPr>
      </a:lvl1pPr>
      <a:lvl2pPr marL="751272" indent="-288951" algn="l" defTabSz="924645" rtl="0" eaLnBrk="1" latinLnBrk="0" hangingPunct="1">
        <a:spcBef>
          <a:spcPct val="20000"/>
        </a:spcBef>
        <a:buFont typeface="Arial" pitchFamily="34" charset="0"/>
        <a:buChar char="–"/>
        <a:defRPr sz="2751" kern="1200">
          <a:solidFill>
            <a:schemeClr val="tx1"/>
          </a:solidFill>
          <a:latin typeface="+mn-lt"/>
          <a:ea typeface="+mn-ea"/>
          <a:cs typeface="+mn-cs"/>
        </a:defRPr>
      </a:lvl2pPr>
      <a:lvl3pPr marL="1155803" indent="-231161" algn="l" defTabSz="924645" rtl="0" eaLnBrk="1" latinLnBrk="0" hangingPunct="1">
        <a:spcBef>
          <a:spcPct val="20000"/>
        </a:spcBef>
        <a:buFont typeface="Arial" pitchFamily="34" charset="0"/>
        <a:buChar char="•"/>
        <a:defRPr sz="2434" kern="1200">
          <a:solidFill>
            <a:schemeClr val="tx1"/>
          </a:solidFill>
          <a:latin typeface="+mn-lt"/>
          <a:ea typeface="+mn-ea"/>
          <a:cs typeface="+mn-cs"/>
        </a:defRPr>
      </a:lvl3pPr>
      <a:lvl4pPr marL="1618123" indent="-231161" algn="l" defTabSz="924645" rtl="0" eaLnBrk="1" latinLnBrk="0" hangingPunct="1">
        <a:spcBef>
          <a:spcPct val="20000"/>
        </a:spcBef>
        <a:buFont typeface="Arial" pitchFamily="34" charset="0"/>
        <a:buChar char="–"/>
        <a:defRPr sz="2011" kern="1200">
          <a:solidFill>
            <a:schemeClr val="tx1"/>
          </a:solidFill>
          <a:latin typeface="+mn-lt"/>
          <a:ea typeface="+mn-ea"/>
          <a:cs typeface="+mn-cs"/>
        </a:defRPr>
      </a:lvl4pPr>
      <a:lvl5pPr marL="2080446" indent="-231161" algn="l" defTabSz="924645" rtl="0" eaLnBrk="1" latinLnBrk="0" hangingPunct="1">
        <a:spcBef>
          <a:spcPct val="20000"/>
        </a:spcBef>
        <a:buFont typeface="Arial" pitchFamily="34" charset="0"/>
        <a:buChar char="»"/>
        <a:defRPr sz="2011" kern="1200">
          <a:solidFill>
            <a:schemeClr val="tx1"/>
          </a:solidFill>
          <a:latin typeface="+mn-lt"/>
          <a:ea typeface="+mn-ea"/>
          <a:cs typeface="+mn-cs"/>
        </a:defRPr>
      </a:lvl5pPr>
      <a:lvl6pPr marL="2542769" indent="-231161" algn="l" defTabSz="924645" rtl="0" eaLnBrk="1" latinLnBrk="0" hangingPunct="1">
        <a:spcBef>
          <a:spcPct val="20000"/>
        </a:spcBef>
        <a:buFont typeface="Arial" pitchFamily="34" charset="0"/>
        <a:buChar char="•"/>
        <a:defRPr sz="2011" kern="1200">
          <a:solidFill>
            <a:schemeClr val="tx1"/>
          </a:solidFill>
          <a:latin typeface="+mn-lt"/>
          <a:ea typeface="+mn-ea"/>
          <a:cs typeface="+mn-cs"/>
        </a:defRPr>
      </a:lvl6pPr>
      <a:lvl7pPr marL="3005089" indent="-231161" algn="l" defTabSz="924645" rtl="0" eaLnBrk="1" latinLnBrk="0" hangingPunct="1">
        <a:spcBef>
          <a:spcPct val="20000"/>
        </a:spcBef>
        <a:buFont typeface="Arial" pitchFamily="34" charset="0"/>
        <a:buChar char="•"/>
        <a:defRPr sz="2011" kern="1200">
          <a:solidFill>
            <a:schemeClr val="tx1"/>
          </a:solidFill>
          <a:latin typeface="+mn-lt"/>
          <a:ea typeface="+mn-ea"/>
          <a:cs typeface="+mn-cs"/>
        </a:defRPr>
      </a:lvl7pPr>
      <a:lvl8pPr marL="3467409" indent="-231161" algn="l" defTabSz="924645" rtl="0" eaLnBrk="1" latinLnBrk="0" hangingPunct="1">
        <a:spcBef>
          <a:spcPct val="20000"/>
        </a:spcBef>
        <a:buFont typeface="Arial" pitchFamily="34" charset="0"/>
        <a:buChar char="•"/>
        <a:defRPr sz="2011" kern="1200">
          <a:solidFill>
            <a:schemeClr val="tx1"/>
          </a:solidFill>
          <a:latin typeface="+mn-lt"/>
          <a:ea typeface="+mn-ea"/>
          <a:cs typeface="+mn-cs"/>
        </a:defRPr>
      </a:lvl8pPr>
      <a:lvl9pPr marL="3929730" indent="-231161" algn="l" defTabSz="924645" rtl="0" eaLnBrk="1" latinLnBrk="0" hangingPunct="1">
        <a:spcBef>
          <a:spcPct val="20000"/>
        </a:spcBef>
        <a:buFont typeface="Arial" pitchFamily="34" charset="0"/>
        <a:buChar char="•"/>
        <a:defRPr sz="201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24645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62321" algn="l" defTabSz="924645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24645" algn="l" defTabSz="924645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86964" algn="l" defTabSz="924645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49286" algn="l" defTabSz="924645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311606" algn="l" defTabSz="924645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73927" algn="l" defTabSz="924645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236249" algn="l" defTabSz="924645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98571" algn="l" defTabSz="924645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gif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jpg"/><Relationship Id="rId5" Type="http://schemas.openxmlformats.org/officeDocument/2006/relationships/image" Target="../media/image1.jpeg"/><Relationship Id="rId10" Type="http://schemas.openxmlformats.org/officeDocument/2006/relationships/image" Target="../media/image6.pn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18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18.xml"/></Relationships>
</file>

<file path=ppt/slides/_rels/slide6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png"/><Relationship Id="rId3" Type="http://schemas.openxmlformats.org/officeDocument/2006/relationships/image" Target="../media/image5.png"/><Relationship Id="rId7" Type="http://schemas.openxmlformats.org/officeDocument/2006/relationships/image" Target="../media/image78.png"/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77.png"/><Relationship Id="rId5" Type="http://schemas.openxmlformats.org/officeDocument/2006/relationships/image" Target="../media/image76.gif"/><Relationship Id="rId4" Type="http://schemas.openxmlformats.org/officeDocument/2006/relationships/image" Target="../media/image7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 descr="Une image contenant Rectangle, cadre photo, carré, cadre&#10;&#10;Le contenu généré par l’IA peut être incorrect.">
            <a:extLst>
              <a:ext uri="{FF2B5EF4-FFF2-40B4-BE49-F238E27FC236}">
                <a16:creationId xmlns:a16="http://schemas.microsoft.com/office/drawing/2014/main" id="{A3DB195B-C707-6A21-35A9-95F79A47A0C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567379" y="-597877"/>
            <a:ext cx="3616776" cy="482977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13465" y="432000"/>
            <a:ext cx="4250481" cy="1924959"/>
          </a:xfrm>
          <a:prstGeom prst="rect">
            <a:avLst/>
          </a:prstGeom>
        </p:spPr>
        <p:txBody>
          <a:bodyPr wrap="square" lIns="77540" tIns="38771" rIns="77540" bIns="38771">
            <a:spAutoFit/>
          </a:bodyPr>
          <a:lstStyle/>
          <a:p>
            <a:pPr algn="ctr" defTabSz="924645"/>
            <a:r>
              <a:rPr lang="fr-FR" sz="4000" dirty="0">
                <a:ln w="19050">
                  <a:solidFill>
                    <a:schemeClr val="bg1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C’est chouette  d’être  avec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6876000" y="504000"/>
            <a:ext cx="1719523" cy="1120444"/>
          </a:xfrm>
          <a:prstGeom prst="rect">
            <a:avLst/>
          </a:prstGeom>
          <a:noFill/>
        </p:spPr>
        <p:txBody>
          <a:bodyPr wrap="none" lIns="77540" tIns="38771" rIns="77540" bIns="38771" rtlCol="0">
            <a:spAutoFit/>
          </a:bodyPr>
          <a:lstStyle/>
          <a:p>
            <a:pPr defTabSz="924645"/>
            <a:r>
              <a:rPr lang="fr-FR" sz="6772" b="1" dirty="0">
                <a:ln w="19050">
                  <a:solidFill>
                    <a:prstClr val="black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113</a:t>
            </a:r>
          </a:p>
        </p:txBody>
      </p:sp>
      <p:sp>
        <p:nvSpPr>
          <p:cNvPr id="5" name="Rectangle 4"/>
          <p:cNvSpPr/>
          <p:nvPr/>
        </p:nvSpPr>
        <p:spPr>
          <a:xfrm>
            <a:off x="4" y="6049851"/>
            <a:ext cx="9144001" cy="436539"/>
          </a:xfrm>
          <a:prstGeom prst="rect">
            <a:avLst/>
          </a:prstGeom>
        </p:spPr>
        <p:txBody>
          <a:bodyPr wrap="square" lIns="77540" tIns="38771" rIns="77540" bIns="38771">
            <a:spAutoFit/>
          </a:bodyPr>
          <a:lstStyle/>
          <a:p>
            <a:pPr algn="ctr" defTabSz="924645"/>
            <a:r>
              <a:rPr lang="fr-FR" sz="2328" b="1" dirty="0">
                <a:solidFill>
                  <a:prstClr val="black"/>
                </a:solidFill>
                <a:latin typeface="Chiller" pitchFamily="82" charset="0"/>
              </a:rPr>
              <a:t>La photographie est une brève complicité entre la prévoyance et le hasard</a:t>
            </a:r>
          </a:p>
        </p:txBody>
      </p:sp>
      <p:pic>
        <p:nvPicPr>
          <p:cNvPr id="6" name="Image 5" descr="0a0000004 souris-non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107580" y="4339083"/>
            <a:ext cx="945489" cy="99708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50AAE12-508D-B5E6-09EE-6C957433C54B}"/>
              </a:ext>
            </a:extLst>
          </p:cNvPr>
          <p:cNvSpPr/>
          <p:nvPr/>
        </p:nvSpPr>
        <p:spPr>
          <a:xfrm>
            <a:off x="2268000" y="2268000"/>
            <a:ext cx="4250481" cy="1234450"/>
          </a:xfrm>
          <a:prstGeom prst="rect">
            <a:avLst/>
          </a:prstGeom>
        </p:spPr>
        <p:txBody>
          <a:bodyPr wrap="square" lIns="77540" tIns="38771" rIns="77540" bIns="38771">
            <a:noAutofit/>
          </a:bodyPr>
          <a:lstStyle/>
          <a:p>
            <a:pPr algn="ctr" defTabSz="924645"/>
            <a:r>
              <a:rPr lang="fr-FR" sz="7513" dirty="0">
                <a:ln w="38100">
                  <a:solidFill>
                    <a:srgbClr val="C0000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Bébert</a:t>
            </a:r>
            <a:endParaRPr lang="fr-FR" sz="5608" dirty="0">
              <a:ln w="25400">
                <a:solidFill>
                  <a:srgbClr val="0070C0"/>
                </a:solidFill>
              </a:ln>
              <a:solidFill>
                <a:prstClr val="black"/>
              </a:solidFill>
              <a:latin typeface="Cinzel Black" pitchFamily="2" charset="0"/>
            </a:endParaRPr>
          </a:p>
        </p:txBody>
      </p:sp>
      <p:pic>
        <p:nvPicPr>
          <p:cNvPr id="8" name="Image 7" descr="Une image contenant oiseau, Oiseau de proie, hibou, plein air&#10;&#10;Le contenu généré par l’IA peut être incorrect.">
            <a:extLst>
              <a:ext uri="{FF2B5EF4-FFF2-40B4-BE49-F238E27FC236}">
                <a16:creationId xmlns:a16="http://schemas.microsoft.com/office/drawing/2014/main" id="{B8A93A3C-B702-1E03-6A10-05DF75B1764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3843" y="3591409"/>
            <a:ext cx="1440000" cy="959780"/>
          </a:xfrm>
          <a:prstGeom prst="rect">
            <a:avLst/>
          </a:prstGeom>
        </p:spPr>
      </p:pic>
      <p:pic>
        <p:nvPicPr>
          <p:cNvPr id="11" name="Image 10" descr="Une image contenant motif, Marron, capture d’écran, rouge&#10;&#10;Le contenu généré par l’IA peut être incorrect.">
            <a:extLst>
              <a:ext uri="{FF2B5EF4-FFF2-40B4-BE49-F238E27FC236}">
                <a16:creationId xmlns:a16="http://schemas.microsoft.com/office/drawing/2014/main" id="{6BD2ED19-6020-BFA0-AF20-C9D5151CA13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9918" y="3572757"/>
            <a:ext cx="1493925" cy="997083"/>
          </a:xfrm>
          <a:prstGeom prst="rect">
            <a:avLst/>
          </a:prstGeom>
        </p:spPr>
      </p:pic>
      <p:pic>
        <p:nvPicPr>
          <p:cNvPr id="2" name="Chant des Oiseaux 1">
            <a:hlinkClick r:id="" action="ppaction://media"/>
            <a:extLst>
              <a:ext uri="{FF2B5EF4-FFF2-40B4-BE49-F238E27FC236}">
                <a16:creationId xmlns:a16="http://schemas.microsoft.com/office/drawing/2014/main" id="{6499C1AA-2B15-6932-EF4C-D83C3D4B471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63898" y="2113277"/>
            <a:ext cx="487363" cy="487363"/>
          </a:xfrm>
          <a:prstGeom prst="rect">
            <a:avLst/>
          </a:prstGeom>
        </p:spPr>
      </p:pic>
    </p:spTree>
  </p:cSld>
  <p:clrMapOvr>
    <a:masterClrMapping/>
  </p:clrMapOvr>
  <p:transition spd="slow" advTm="2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960"/>
                            </p:stCondLst>
                            <p:childTnLst>
                              <p:par>
                                <p:cTn id="14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6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7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24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240"/>
                            </p:stCondLst>
                            <p:childTnLst>
                              <p:par>
                                <p:cTn id="24" presetID="2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740"/>
                            </p:stCondLst>
                            <p:childTnLst>
                              <p:par>
                                <p:cTn id="33" presetID="16" presetClass="entr" presetSubtype="2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2740"/>
                            </p:stCondLst>
                            <p:childTnLst>
                              <p:par>
                                <p:cTn id="37" presetID="24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40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" grpId="0"/>
      <p:bldP spid="4" grpId="0"/>
      <p:bldP spid="5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tif, Marron, capture d’écran, rouge&#10;&#10;Le contenu généré par l’IA peut être incorrect.">
            <a:extLst>
              <a:ext uri="{FF2B5EF4-FFF2-40B4-BE49-F238E27FC236}">
                <a16:creationId xmlns:a16="http://schemas.microsoft.com/office/drawing/2014/main" id="{53895639-F22C-34E9-A949-8F7C614EB9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9DA8AB1-0272-DF03-19E1-D5B31574E072}"/>
              </a:ext>
            </a:extLst>
          </p:cNvPr>
          <p:cNvSpPr txBox="1"/>
          <p:nvPr/>
        </p:nvSpPr>
        <p:spPr>
          <a:xfrm>
            <a:off x="0" y="6363454"/>
            <a:ext cx="9144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Chouette hulotte</a:t>
            </a:r>
          </a:p>
        </p:txBody>
      </p:sp>
    </p:spTree>
    <p:extLst>
      <p:ext uri="{BB962C8B-B14F-4D97-AF65-F5344CB8AC3E}">
        <p14:creationId xmlns:p14="http://schemas.microsoft.com/office/powerpoint/2010/main" val="260251592"/>
      </p:ext>
    </p:extLst>
  </p:cSld>
  <p:clrMapOvr>
    <a:masterClrMapping/>
  </p:clrMapOvr>
  <p:transition spd="slow" advTm="5000">
    <p:rand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motif, Marron, capture d’écran, rouge&#10;&#10;Le contenu généré par l’IA peut être incorrect.">
            <a:extLst>
              <a:ext uri="{FF2B5EF4-FFF2-40B4-BE49-F238E27FC236}">
                <a16:creationId xmlns:a16="http://schemas.microsoft.com/office/drawing/2014/main" id="{D116DA6C-A954-4073-99BA-8632582A8E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4B0DF2FB-06A9-0667-E84F-EAA11BF474D6}"/>
              </a:ext>
            </a:extLst>
          </p:cNvPr>
          <p:cNvSpPr txBox="1"/>
          <p:nvPr/>
        </p:nvSpPr>
        <p:spPr>
          <a:xfrm>
            <a:off x="0" y="6363454"/>
            <a:ext cx="9144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Chouette hulotte</a:t>
            </a:r>
          </a:p>
        </p:txBody>
      </p:sp>
    </p:spTree>
    <p:extLst>
      <p:ext uri="{BB962C8B-B14F-4D97-AF65-F5344CB8AC3E}">
        <p14:creationId xmlns:p14="http://schemas.microsoft.com/office/powerpoint/2010/main" val="550669974"/>
      </p:ext>
    </p:extLst>
  </p:cSld>
  <p:clrMapOvr>
    <a:masterClrMapping/>
  </p:clrMapOvr>
  <p:transition spd="slow" advTm="5000">
    <p:rand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motif, Marron, capture d’écran, rouge&#10;&#10;Le contenu généré par l’IA peut être incorrect.">
            <a:extLst>
              <a:ext uri="{FF2B5EF4-FFF2-40B4-BE49-F238E27FC236}">
                <a16:creationId xmlns:a16="http://schemas.microsoft.com/office/drawing/2014/main" id="{49D77695-5558-DDEB-1C78-2B256C8FE8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B4DA2E4E-E792-100C-056B-F2ABD41B4033}"/>
              </a:ext>
            </a:extLst>
          </p:cNvPr>
          <p:cNvSpPr txBox="1"/>
          <p:nvPr/>
        </p:nvSpPr>
        <p:spPr>
          <a:xfrm>
            <a:off x="0" y="6363454"/>
            <a:ext cx="9144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Chouette hulotte</a:t>
            </a:r>
          </a:p>
        </p:txBody>
      </p:sp>
    </p:spTree>
    <p:extLst>
      <p:ext uri="{BB962C8B-B14F-4D97-AF65-F5344CB8AC3E}">
        <p14:creationId xmlns:p14="http://schemas.microsoft.com/office/powerpoint/2010/main" val="2853246181"/>
      </p:ext>
    </p:extLst>
  </p:cSld>
  <p:clrMapOvr>
    <a:masterClrMapping/>
  </p:clrMapOvr>
  <p:transition spd="slow" advTm="5000">
    <p:rand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motif, Marron, capture d’écran, rouge&#10;&#10;Le contenu généré par l’IA peut être incorrect.">
            <a:extLst>
              <a:ext uri="{FF2B5EF4-FFF2-40B4-BE49-F238E27FC236}">
                <a16:creationId xmlns:a16="http://schemas.microsoft.com/office/drawing/2014/main" id="{94FADF75-FC6D-4D42-F750-1212E783A0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698501AB-1A6B-66E7-13E8-EDA7E02E58CF}"/>
              </a:ext>
            </a:extLst>
          </p:cNvPr>
          <p:cNvSpPr txBox="1"/>
          <p:nvPr/>
        </p:nvSpPr>
        <p:spPr>
          <a:xfrm>
            <a:off x="0" y="6363454"/>
            <a:ext cx="9144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Chouette hulotte</a:t>
            </a:r>
          </a:p>
        </p:txBody>
      </p:sp>
    </p:spTree>
    <p:extLst>
      <p:ext uri="{BB962C8B-B14F-4D97-AF65-F5344CB8AC3E}">
        <p14:creationId xmlns:p14="http://schemas.microsoft.com/office/powerpoint/2010/main" val="2865332732"/>
      </p:ext>
    </p:extLst>
  </p:cSld>
  <p:clrMapOvr>
    <a:masterClrMapping/>
  </p:clrMapOvr>
  <p:transition spd="slow" advTm="5000">
    <p:random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motif, Marron, capture d’écran, rouge&#10;&#10;Le contenu généré par l’IA peut être incorrect.">
            <a:extLst>
              <a:ext uri="{FF2B5EF4-FFF2-40B4-BE49-F238E27FC236}">
                <a16:creationId xmlns:a16="http://schemas.microsoft.com/office/drawing/2014/main" id="{3A18C10E-065C-94BC-7493-A89E5E5AE91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B27CB8FB-2132-91C6-07E0-CC7EEA6EE1D0}"/>
              </a:ext>
            </a:extLst>
          </p:cNvPr>
          <p:cNvSpPr txBox="1"/>
          <p:nvPr/>
        </p:nvSpPr>
        <p:spPr>
          <a:xfrm>
            <a:off x="0" y="6363454"/>
            <a:ext cx="9144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Chouette lapone</a:t>
            </a:r>
          </a:p>
        </p:txBody>
      </p:sp>
    </p:spTree>
    <p:extLst>
      <p:ext uri="{BB962C8B-B14F-4D97-AF65-F5344CB8AC3E}">
        <p14:creationId xmlns:p14="http://schemas.microsoft.com/office/powerpoint/2010/main" val="3109440647"/>
      </p:ext>
    </p:extLst>
  </p:cSld>
  <p:clrMapOvr>
    <a:masterClrMapping/>
  </p:clrMapOvr>
  <p:transition spd="slow" advTm="5000">
    <p:random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, hibou, Oiseau de proie, plein air&#10;&#10;Le contenu généré par l’IA peut être incorrect.">
            <a:extLst>
              <a:ext uri="{FF2B5EF4-FFF2-40B4-BE49-F238E27FC236}">
                <a16:creationId xmlns:a16="http://schemas.microsoft.com/office/drawing/2014/main" id="{E7E563D4-F100-C1B7-3E67-1548C28E75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5840" y="-15240"/>
            <a:ext cx="4582160" cy="6873240"/>
          </a:xfrm>
          <a:prstGeom prst="rect">
            <a:avLst/>
          </a:prstGeom>
        </p:spPr>
      </p:pic>
      <p:pic>
        <p:nvPicPr>
          <p:cNvPr id="4" name="Image 3" descr="Une image contenant motif, Marron, capture d’écran, rouge&#10;&#10;Le contenu généré par l’IA peut être incorrect.">
            <a:extLst>
              <a:ext uri="{FF2B5EF4-FFF2-40B4-BE49-F238E27FC236}">
                <a16:creationId xmlns:a16="http://schemas.microsoft.com/office/drawing/2014/main" id="{FECDE79B-EF94-A6D2-441D-D34738A2A3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5840" y="0"/>
            <a:ext cx="4592320" cy="6858000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7C2D8DE5-741A-072A-6649-3FE754958BD2}"/>
              </a:ext>
            </a:extLst>
          </p:cNvPr>
          <p:cNvSpPr txBox="1"/>
          <p:nvPr/>
        </p:nvSpPr>
        <p:spPr>
          <a:xfrm>
            <a:off x="0" y="6363454"/>
            <a:ext cx="9144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Chouette lapone</a:t>
            </a:r>
          </a:p>
        </p:txBody>
      </p:sp>
    </p:spTree>
    <p:extLst>
      <p:ext uri="{BB962C8B-B14F-4D97-AF65-F5344CB8AC3E}">
        <p14:creationId xmlns:p14="http://schemas.microsoft.com/office/powerpoint/2010/main" val="509496327"/>
      </p:ext>
    </p:extLst>
  </p:cSld>
  <p:clrMapOvr>
    <a:masterClrMapping/>
  </p:clrMapOvr>
  <p:transition spd="slow" advTm="5000">
    <p:rand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, hibou, Oiseau de proie, arbre&#10;&#10;Le contenu généré par l’IA peut être incorrect.">
            <a:extLst>
              <a:ext uri="{FF2B5EF4-FFF2-40B4-BE49-F238E27FC236}">
                <a16:creationId xmlns:a16="http://schemas.microsoft.com/office/drawing/2014/main" id="{0FA294DA-ECEB-C738-C567-9321906571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6640" y="60960"/>
            <a:ext cx="4531360" cy="6797040"/>
          </a:xfrm>
          <a:prstGeom prst="rect">
            <a:avLst/>
          </a:prstGeom>
        </p:spPr>
      </p:pic>
      <p:pic>
        <p:nvPicPr>
          <p:cNvPr id="4" name="Image 3" descr="Une image contenant motif, Marron, capture d’écran, rouge&#10;&#10;Le contenu généré par l’IA peut être incorrect.">
            <a:extLst>
              <a:ext uri="{FF2B5EF4-FFF2-40B4-BE49-F238E27FC236}">
                <a16:creationId xmlns:a16="http://schemas.microsoft.com/office/drawing/2014/main" id="{7B717199-B86F-0EB1-7755-84291F4570D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6640" y="0"/>
            <a:ext cx="4531360" cy="6858000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FE381214-1F32-B376-70E8-8A7C7DE345B0}"/>
              </a:ext>
            </a:extLst>
          </p:cNvPr>
          <p:cNvSpPr txBox="1"/>
          <p:nvPr/>
        </p:nvSpPr>
        <p:spPr>
          <a:xfrm>
            <a:off x="0" y="6363454"/>
            <a:ext cx="9144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Chouette épervière</a:t>
            </a:r>
          </a:p>
        </p:txBody>
      </p:sp>
    </p:spTree>
    <p:extLst>
      <p:ext uri="{BB962C8B-B14F-4D97-AF65-F5344CB8AC3E}">
        <p14:creationId xmlns:p14="http://schemas.microsoft.com/office/powerpoint/2010/main" val="3288121456"/>
      </p:ext>
    </p:extLst>
  </p:cSld>
  <p:clrMapOvr>
    <a:masterClrMapping/>
  </p:clrMapOvr>
  <p:transition spd="slow" advTm="5000">
    <p:rand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, hibou, Oiseau de proie, plein air&#10;&#10;Le contenu généré par l’IA peut être incorrect.">
            <a:extLst>
              <a:ext uri="{FF2B5EF4-FFF2-40B4-BE49-F238E27FC236}">
                <a16:creationId xmlns:a16="http://schemas.microsoft.com/office/drawing/2014/main" id="{005ADF56-A523-3FED-B950-D4F66BE537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  <p:pic>
        <p:nvPicPr>
          <p:cNvPr id="4" name="Image 3" descr="Une image contenant motif, Marron, capture d’écran, rouge&#10;&#10;Le contenu généré par l’IA peut être incorrect.">
            <a:extLst>
              <a:ext uri="{FF2B5EF4-FFF2-40B4-BE49-F238E27FC236}">
                <a16:creationId xmlns:a16="http://schemas.microsoft.com/office/drawing/2014/main" id="{B1D53356-6F0A-DF80-3D7C-6361BF24DBE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9B0D7BAE-AAC3-2EE5-0BA5-3F132D8B652E}"/>
              </a:ext>
            </a:extLst>
          </p:cNvPr>
          <p:cNvSpPr txBox="1"/>
          <p:nvPr/>
        </p:nvSpPr>
        <p:spPr>
          <a:xfrm>
            <a:off x="0" y="6363454"/>
            <a:ext cx="9144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Chouette épervière</a:t>
            </a:r>
          </a:p>
        </p:txBody>
      </p:sp>
    </p:spTree>
    <p:extLst>
      <p:ext uri="{BB962C8B-B14F-4D97-AF65-F5344CB8AC3E}">
        <p14:creationId xmlns:p14="http://schemas.microsoft.com/office/powerpoint/2010/main" val="2470163785"/>
      </p:ext>
    </p:extLst>
  </p:cSld>
  <p:clrMapOvr>
    <a:masterClrMapping/>
  </p:clrMapOvr>
  <p:transition spd="slow" advTm="5000">
    <p:rand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0" b="-5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motif, Marron, capture d’écran, rouge&#10;&#10;Le contenu généré par l’IA peut être incorrect.">
            <a:extLst>
              <a:ext uri="{FF2B5EF4-FFF2-40B4-BE49-F238E27FC236}">
                <a16:creationId xmlns:a16="http://schemas.microsoft.com/office/drawing/2014/main" id="{B86CC99A-159E-6EA2-2457-D6ABFE7326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E1859D5-DA86-7B0F-4695-1B7E6949CBB9}"/>
              </a:ext>
            </a:extLst>
          </p:cNvPr>
          <p:cNvSpPr txBox="1"/>
          <p:nvPr/>
        </p:nvSpPr>
        <p:spPr>
          <a:xfrm>
            <a:off x="0" y="6363454"/>
            <a:ext cx="9144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Chouette épervière</a:t>
            </a:r>
          </a:p>
        </p:txBody>
      </p:sp>
    </p:spTree>
    <p:extLst>
      <p:ext uri="{BB962C8B-B14F-4D97-AF65-F5344CB8AC3E}">
        <p14:creationId xmlns:p14="http://schemas.microsoft.com/office/powerpoint/2010/main" val="1465694562"/>
      </p:ext>
    </p:extLst>
  </p:cSld>
  <p:clrMapOvr>
    <a:masterClrMapping/>
  </p:clrMapOvr>
  <p:transition spd="slow" advTm="5000">
    <p:rand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0" b="-5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motif, Marron, capture d’écran, rouge&#10;&#10;Le contenu généré par l’IA peut être incorrect.">
            <a:extLst>
              <a:ext uri="{FF2B5EF4-FFF2-40B4-BE49-F238E27FC236}">
                <a16:creationId xmlns:a16="http://schemas.microsoft.com/office/drawing/2014/main" id="{5FFDD8E7-2475-F803-3E8F-734596E1C8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0CCECC0B-EFD5-5D9C-1FB2-080849E1BB78}"/>
              </a:ext>
            </a:extLst>
          </p:cNvPr>
          <p:cNvSpPr txBox="1"/>
          <p:nvPr/>
        </p:nvSpPr>
        <p:spPr>
          <a:xfrm>
            <a:off x="0" y="6363454"/>
            <a:ext cx="9144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dirty="0">
                <a:latin typeface="Baloo" panose="03080902040302020200" pitchFamily="66" charset="0"/>
                <a:cs typeface="Baloo" panose="03080902040302020200" pitchFamily="66" charset="0"/>
              </a:rPr>
              <a:t>Chouette épervière</a:t>
            </a:r>
          </a:p>
        </p:txBody>
      </p:sp>
    </p:spTree>
    <p:extLst>
      <p:ext uri="{BB962C8B-B14F-4D97-AF65-F5344CB8AC3E}">
        <p14:creationId xmlns:p14="http://schemas.microsoft.com/office/powerpoint/2010/main" val="914174660"/>
      </p:ext>
    </p:extLst>
  </p:cSld>
  <p:clrMapOvr>
    <a:masterClrMapping/>
  </p:clrMapOvr>
  <p:transition spd="slow" advTm="5000">
    <p:rand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0" b="-5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motif, Marron, capture d’écran, rouge&#10;&#10;Le contenu généré par l’IA peut être incorrect.">
            <a:extLst>
              <a:ext uri="{FF2B5EF4-FFF2-40B4-BE49-F238E27FC236}">
                <a16:creationId xmlns:a16="http://schemas.microsoft.com/office/drawing/2014/main" id="{B357F48C-86BD-C86E-0F1C-C2AEA182CD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D8AF6C4B-7D44-50D1-77FE-0356CC086417}"/>
              </a:ext>
            </a:extLst>
          </p:cNvPr>
          <p:cNvSpPr txBox="1"/>
          <p:nvPr/>
        </p:nvSpPr>
        <p:spPr>
          <a:xfrm>
            <a:off x="0" y="6363454"/>
            <a:ext cx="9144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Chouette épervière</a:t>
            </a:r>
          </a:p>
        </p:txBody>
      </p:sp>
    </p:spTree>
    <p:extLst>
      <p:ext uri="{BB962C8B-B14F-4D97-AF65-F5344CB8AC3E}">
        <p14:creationId xmlns:p14="http://schemas.microsoft.com/office/powerpoint/2010/main" val="1921981469"/>
      </p:ext>
    </p:extLst>
  </p:cSld>
  <p:clrMapOvr>
    <a:masterClrMapping/>
  </p:clrMapOvr>
  <p:transition spd="slow" advTm="5000">
    <p:random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, Oiseau de proie, hibou, Petit-duc&#10;&#10;Le contenu généré par l’IA peut être incorrect.">
            <a:extLst>
              <a:ext uri="{FF2B5EF4-FFF2-40B4-BE49-F238E27FC236}">
                <a16:creationId xmlns:a16="http://schemas.microsoft.com/office/drawing/2014/main" id="{9BF488C4-82C2-44F4-F448-9765B8DB7E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1507" y="-36740"/>
            <a:ext cx="4596493" cy="6894740"/>
          </a:xfrm>
          <a:prstGeom prst="rect">
            <a:avLst/>
          </a:prstGeom>
        </p:spPr>
      </p:pic>
      <p:pic>
        <p:nvPicPr>
          <p:cNvPr id="2" name="Image 1" descr="Une image contenant motif, Marron, capture d’écran, rouge&#10;&#10;Le contenu généré par l’IA peut être incorrect.">
            <a:extLst>
              <a:ext uri="{FF2B5EF4-FFF2-40B4-BE49-F238E27FC236}">
                <a16:creationId xmlns:a16="http://schemas.microsoft.com/office/drawing/2014/main" id="{63A7B1DF-2071-458F-C973-41E75EA684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1506" y="0"/>
            <a:ext cx="4620987" cy="685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8415BB7-A7DF-94F0-86AD-12364C9DB4C4}"/>
              </a:ext>
            </a:extLst>
          </p:cNvPr>
          <p:cNvSpPr txBox="1"/>
          <p:nvPr/>
        </p:nvSpPr>
        <p:spPr>
          <a:xfrm>
            <a:off x="0" y="6363454"/>
            <a:ext cx="9144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Nyctale de </a:t>
            </a:r>
            <a:r>
              <a:rPr lang="fr-FR" dirty="0" err="1">
                <a:solidFill>
                  <a:schemeClr val="bg1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tenglmalm</a:t>
            </a:r>
            <a:endParaRPr lang="fr-FR" dirty="0">
              <a:solidFill>
                <a:schemeClr val="bg1"/>
              </a:solidFill>
              <a:latin typeface="Baloo" panose="03080902040302020200" pitchFamily="66" charset="0"/>
              <a:cs typeface="Baloo" panose="030809020403020202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4040280"/>
      </p:ext>
    </p:extLst>
  </p:cSld>
  <p:clrMapOvr>
    <a:masterClrMapping/>
  </p:clrMapOvr>
  <p:transition spd="slow" advTm="5000">
    <p:random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 de proie, oiseau, hibou, Petit-duc&#10;&#10;Le contenu généré par l’IA peut être incorrect.">
            <a:extLst>
              <a:ext uri="{FF2B5EF4-FFF2-40B4-BE49-F238E27FC236}">
                <a16:creationId xmlns:a16="http://schemas.microsoft.com/office/drawing/2014/main" id="{2956F0BB-D994-3FED-510A-5550787D31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5840" y="-15240"/>
            <a:ext cx="4582160" cy="6873240"/>
          </a:xfrm>
          <a:prstGeom prst="rect">
            <a:avLst/>
          </a:prstGeom>
        </p:spPr>
      </p:pic>
      <p:pic>
        <p:nvPicPr>
          <p:cNvPr id="4" name="Image 3" descr="Une image contenant motif, Marron, capture d’écran, rouge&#10;&#10;Le contenu généré par l’IA peut être incorrect.">
            <a:extLst>
              <a:ext uri="{FF2B5EF4-FFF2-40B4-BE49-F238E27FC236}">
                <a16:creationId xmlns:a16="http://schemas.microsoft.com/office/drawing/2014/main" id="{CCAFBBBD-100E-9321-C848-DA6DC56ECC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5840" y="0"/>
            <a:ext cx="4582160" cy="6858000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72304AA8-1EA8-2DC0-A206-626C7C74DBAD}"/>
              </a:ext>
            </a:extLst>
          </p:cNvPr>
          <p:cNvSpPr txBox="1"/>
          <p:nvPr/>
        </p:nvSpPr>
        <p:spPr>
          <a:xfrm>
            <a:off x="0" y="6363454"/>
            <a:ext cx="9144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Petite nyctale</a:t>
            </a:r>
          </a:p>
        </p:txBody>
      </p:sp>
    </p:spTree>
    <p:extLst>
      <p:ext uri="{BB962C8B-B14F-4D97-AF65-F5344CB8AC3E}">
        <p14:creationId xmlns:p14="http://schemas.microsoft.com/office/powerpoint/2010/main" val="4152658832"/>
      </p:ext>
    </p:extLst>
  </p:cSld>
  <p:clrMapOvr>
    <a:masterClrMapping/>
  </p:clrMapOvr>
  <p:transition spd="slow" advTm="5000">
    <p:random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, Oiseau de proie, hibou, branche&#10;&#10;Le contenu généré par l’IA peut être incorrect.">
            <a:extLst>
              <a:ext uri="{FF2B5EF4-FFF2-40B4-BE49-F238E27FC236}">
                <a16:creationId xmlns:a16="http://schemas.microsoft.com/office/drawing/2014/main" id="{7D78FD56-E234-CB10-EADC-C2B98E94B2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  <p:pic>
        <p:nvPicPr>
          <p:cNvPr id="4" name="Image 3" descr="Une image contenant motif, Marron, capture d’écran, rouge&#10;&#10;Le contenu généré par l’IA peut être incorrect.">
            <a:extLst>
              <a:ext uri="{FF2B5EF4-FFF2-40B4-BE49-F238E27FC236}">
                <a16:creationId xmlns:a16="http://schemas.microsoft.com/office/drawing/2014/main" id="{15BD2C4C-45E1-FAB1-5BB0-0999EC6182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79079AEC-89C1-7B03-415D-72655CB1EF73}"/>
              </a:ext>
            </a:extLst>
          </p:cNvPr>
          <p:cNvSpPr txBox="1"/>
          <p:nvPr/>
        </p:nvSpPr>
        <p:spPr>
          <a:xfrm>
            <a:off x="0" y="6363454"/>
            <a:ext cx="9144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>
                <a:solidFill>
                  <a:schemeClr val="bg1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Petite nyctale</a:t>
            </a:r>
            <a:endParaRPr lang="fr-FR" dirty="0">
              <a:solidFill>
                <a:schemeClr val="bg1"/>
              </a:solidFill>
              <a:latin typeface="Baloo" panose="03080902040302020200" pitchFamily="66" charset="0"/>
              <a:cs typeface="Baloo" panose="030809020403020202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1198006"/>
      </p:ext>
    </p:extLst>
  </p:cSld>
  <p:clrMapOvr>
    <a:masterClrMapping/>
  </p:clrMapOvr>
  <p:transition spd="slow" advTm="5000">
    <p:random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0" b="-5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motif, Marron, capture d’écran, rouge&#10;&#10;Le contenu généré par l’IA peut être incorrect.">
            <a:extLst>
              <a:ext uri="{FF2B5EF4-FFF2-40B4-BE49-F238E27FC236}">
                <a16:creationId xmlns:a16="http://schemas.microsoft.com/office/drawing/2014/main" id="{E50E2E00-2422-6A3B-438E-79A7C667F8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852B3CC4-FBFF-9E37-58B4-81F110892A96}"/>
              </a:ext>
            </a:extLst>
          </p:cNvPr>
          <p:cNvSpPr txBox="1"/>
          <p:nvPr/>
        </p:nvSpPr>
        <p:spPr>
          <a:xfrm>
            <a:off x="0" y="6363454"/>
            <a:ext cx="9144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Chouette épervière</a:t>
            </a:r>
          </a:p>
        </p:txBody>
      </p:sp>
    </p:spTree>
    <p:extLst>
      <p:ext uri="{BB962C8B-B14F-4D97-AF65-F5344CB8AC3E}">
        <p14:creationId xmlns:p14="http://schemas.microsoft.com/office/powerpoint/2010/main" val="1533582149"/>
      </p:ext>
    </p:extLst>
  </p:cSld>
  <p:clrMapOvr>
    <a:masterClrMapping/>
  </p:clrMapOvr>
  <p:transition spd="slow" advTm="5000">
    <p:random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0" b="-5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motif, Marron, capture d’écran, rouge&#10;&#10;Le contenu généré par l’IA peut être incorrect.">
            <a:extLst>
              <a:ext uri="{FF2B5EF4-FFF2-40B4-BE49-F238E27FC236}">
                <a16:creationId xmlns:a16="http://schemas.microsoft.com/office/drawing/2014/main" id="{9E8B01F0-E98A-A5DD-D34F-1FD7A30A9C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7F323755-6F58-7FAE-FDF9-731261BEDAA3}"/>
              </a:ext>
            </a:extLst>
          </p:cNvPr>
          <p:cNvSpPr txBox="1"/>
          <p:nvPr/>
        </p:nvSpPr>
        <p:spPr>
          <a:xfrm>
            <a:off x="0" y="6363454"/>
            <a:ext cx="9144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dirty="0">
                <a:latin typeface="Baloo" panose="03080902040302020200" pitchFamily="66" charset="0"/>
                <a:cs typeface="Baloo" panose="03080902040302020200" pitchFamily="66" charset="0"/>
              </a:rPr>
              <a:t>Chouette lapone</a:t>
            </a:r>
          </a:p>
        </p:txBody>
      </p:sp>
    </p:spTree>
    <p:extLst>
      <p:ext uri="{BB962C8B-B14F-4D97-AF65-F5344CB8AC3E}">
        <p14:creationId xmlns:p14="http://schemas.microsoft.com/office/powerpoint/2010/main" val="3553369786"/>
      </p:ext>
    </p:extLst>
  </p:cSld>
  <p:clrMapOvr>
    <a:masterClrMapping/>
  </p:clrMapOvr>
  <p:transition spd="slow" advTm="5000">
    <p:random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, hibou, Oiseau de proie, Chouette lapone&#10;&#10;Le contenu généré par l’IA peut être incorrect.">
            <a:extLst>
              <a:ext uri="{FF2B5EF4-FFF2-40B4-BE49-F238E27FC236}">
                <a16:creationId xmlns:a16="http://schemas.microsoft.com/office/drawing/2014/main" id="{BB2D0024-3BC7-ED22-EC36-FE3AAD6456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7836" y="-12246"/>
            <a:ext cx="4588328" cy="6882492"/>
          </a:xfrm>
          <a:prstGeom prst="rect">
            <a:avLst/>
          </a:prstGeom>
        </p:spPr>
      </p:pic>
      <p:pic>
        <p:nvPicPr>
          <p:cNvPr id="2" name="Image 1" descr="Une image contenant motif, Marron, capture d’écran, rouge&#10;&#10;Le contenu généré par l’IA peut être incorrect.">
            <a:extLst>
              <a:ext uri="{FF2B5EF4-FFF2-40B4-BE49-F238E27FC236}">
                <a16:creationId xmlns:a16="http://schemas.microsoft.com/office/drawing/2014/main" id="{C75E63A1-E306-FE0A-CC3D-0098E6F0E2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7836" y="0"/>
            <a:ext cx="4588328" cy="685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158B05D-03E9-01A5-4C16-33DA19198256}"/>
              </a:ext>
            </a:extLst>
          </p:cNvPr>
          <p:cNvSpPr txBox="1"/>
          <p:nvPr/>
        </p:nvSpPr>
        <p:spPr>
          <a:xfrm>
            <a:off x="0" y="6363454"/>
            <a:ext cx="9144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Chouette Lapone</a:t>
            </a:r>
          </a:p>
        </p:txBody>
      </p:sp>
    </p:spTree>
    <p:extLst>
      <p:ext uri="{BB962C8B-B14F-4D97-AF65-F5344CB8AC3E}">
        <p14:creationId xmlns:p14="http://schemas.microsoft.com/office/powerpoint/2010/main" val="1492594249"/>
      </p:ext>
    </p:extLst>
  </p:cSld>
  <p:clrMapOvr>
    <a:masterClrMapping/>
  </p:clrMapOvr>
  <p:transition spd="slow" advTm="5000">
    <p:random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, hibou, Oiseau de proie, arbre&#10;&#10;Le contenu généré par l’IA peut être incorrect.">
            <a:extLst>
              <a:ext uri="{FF2B5EF4-FFF2-40B4-BE49-F238E27FC236}">
                <a16:creationId xmlns:a16="http://schemas.microsoft.com/office/drawing/2014/main" id="{930200C8-45C6-7989-83DE-8516CB3B85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5679" y="-21853"/>
            <a:ext cx="4598035" cy="6879853"/>
          </a:xfrm>
          <a:prstGeom prst="rect">
            <a:avLst/>
          </a:prstGeom>
        </p:spPr>
      </p:pic>
      <p:pic>
        <p:nvPicPr>
          <p:cNvPr id="4" name="Image 3" descr="Une image contenant motif, Marron, capture d’écran, rouge&#10;&#10;Le contenu généré par l’IA peut être incorrect.">
            <a:extLst>
              <a:ext uri="{FF2B5EF4-FFF2-40B4-BE49-F238E27FC236}">
                <a16:creationId xmlns:a16="http://schemas.microsoft.com/office/drawing/2014/main" id="{0B4DACAD-7141-3FE3-A90D-A7A8086BEA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5678" y="0"/>
            <a:ext cx="4598036" cy="6858000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2D754314-C6F9-65C3-5A73-4DC1E804CBD1}"/>
              </a:ext>
            </a:extLst>
          </p:cNvPr>
          <p:cNvSpPr txBox="1"/>
          <p:nvPr/>
        </p:nvSpPr>
        <p:spPr>
          <a:xfrm>
            <a:off x="0" y="6363454"/>
            <a:ext cx="9144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Chouette rayée</a:t>
            </a:r>
          </a:p>
        </p:txBody>
      </p:sp>
    </p:spTree>
    <p:extLst>
      <p:ext uri="{BB962C8B-B14F-4D97-AF65-F5344CB8AC3E}">
        <p14:creationId xmlns:p14="http://schemas.microsoft.com/office/powerpoint/2010/main" val="3406002733"/>
      </p:ext>
    </p:extLst>
  </p:cSld>
  <p:clrMapOvr>
    <a:masterClrMapping/>
  </p:clrMapOvr>
  <p:transition spd="slow" advTm="5000">
    <p:random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, Oiseau de proie, hibou, arbre&#10;&#10;Le contenu généré par l’IA peut être incorrect.">
            <a:extLst>
              <a:ext uri="{FF2B5EF4-FFF2-40B4-BE49-F238E27FC236}">
                <a16:creationId xmlns:a16="http://schemas.microsoft.com/office/drawing/2014/main" id="{EB27332F-5F2F-CF36-6FB3-79DB4BFC8A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6480" y="45720"/>
            <a:ext cx="4551680" cy="6827520"/>
          </a:xfrm>
          <a:prstGeom prst="rect">
            <a:avLst/>
          </a:prstGeom>
        </p:spPr>
      </p:pic>
      <p:pic>
        <p:nvPicPr>
          <p:cNvPr id="4" name="Image 3" descr="Une image contenant motif, Marron, capture d’écran, rouge&#10;&#10;Le contenu généré par l’IA peut être incorrect.">
            <a:extLst>
              <a:ext uri="{FF2B5EF4-FFF2-40B4-BE49-F238E27FC236}">
                <a16:creationId xmlns:a16="http://schemas.microsoft.com/office/drawing/2014/main" id="{56ADD3CB-84D3-8F6C-4ACE-29C9642714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7600" y="0"/>
            <a:ext cx="4480560" cy="6858000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2C3CB6B1-25C8-53E4-E3DF-FE2824465A5C}"/>
              </a:ext>
            </a:extLst>
          </p:cNvPr>
          <p:cNvSpPr txBox="1"/>
          <p:nvPr/>
        </p:nvSpPr>
        <p:spPr>
          <a:xfrm>
            <a:off x="0" y="6363454"/>
            <a:ext cx="9144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Grand-duc d'Amérique</a:t>
            </a:r>
          </a:p>
        </p:txBody>
      </p:sp>
    </p:spTree>
    <p:extLst>
      <p:ext uri="{BB962C8B-B14F-4D97-AF65-F5344CB8AC3E}">
        <p14:creationId xmlns:p14="http://schemas.microsoft.com/office/powerpoint/2010/main" val="3714296579"/>
      </p:ext>
    </p:extLst>
  </p:cSld>
  <p:clrMapOvr>
    <a:masterClrMapping/>
  </p:clrMapOvr>
  <p:transition spd="slow" advTm="5000">
    <p:random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0" b="-5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motif, Marron, capture d’écran, rouge&#10;&#10;Le contenu généré par l’IA peut être incorrect.">
            <a:extLst>
              <a:ext uri="{FF2B5EF4-FFF2-40B4-BE49-F238E27FC236}">
                <a16:creationId xmlns:a16="http://schemas.microsoft.com/office/drawing/2014/main" id="{584CFF44-688B-193B-BE47-11B45B0863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31087B72-EF2B-31D0-C306-34677B78EBC6}"/>
              </a:ext>
            </a:extLst>
          </p:cNvPr>
          <p:cNvSpPr txBox="1"/>
          <p:nvPr/>
        </p:nvSpPr>
        <p:spPr>
          <a:xfrm>
            <a:off x="0" y="6363454"/>
            <a:ext cx="9144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Chouette lapone</a:t>
            </a:r>
          </a:p>
        </p:txBody>
      </p:sp>
    </p:spTree>
    <p:extLst>
      <p:ext uri="{BB962C8B-B14F-4D97-AF65-F5344CB8AC3E}">
        <p14:creationId xmlns:p14="http://schemas.microsoft.com/office/powerpoint/2010/main" val="3792686072"/>
      </p:ext>
    </p:extLst>
  </p:cSld>
  <p:clrMapOvr>
    <a:masterClrMapping/>
  </p:clrMapOvr>
  <p:transition spd="slow" advTm="5000">
    <p:random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motif, Marron, capture d’écran, rouge&#10;&#10;Le contenu généré par l’IA peut être incorrect.">
            <a:extLst>
              <a:ext uri="{FF2B5EF4-FFF2-40B4-BE49-F238E27FC236}">
                <a16:creationId xmlns:a16="http://schemas.microsoft.com/office/drawing/2014/main" id="{CDF9135E-CEA1-0CC8-62D0-E05FA609CB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B959B13E-319F-0BC8-9890-86E4867A88DE}"/>
              </a:ext>
            </a:extLst>
          </p:cNvPr>
          <p:cNvSpPr txBox="1"/>
          <p:nvPr/>
        </p:nvSpPr>
        <p:spPr>
          <a:xfrm>
            <a:off x="0" y="6363454"/>
            <a:ext cx="9144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dirty="0">
                <a:latin typeface="Baloo" panose="03080902040302020200" pitchFamily="66" charset="0"/>
                <a:cs typeface="Baloo" panose="03080902040302020200" pitchFamily="66" charset="0"/>
              </a:rPr>
              <a:t>Chouette lapone</a:t>
            </a:r>
          </a:p>
        </p:txBody>
      </p:sp>
    </p:spTree>
    <p:extLst>
      <p:ext uri="{BB962C8B-B14F-4D97-AF65-F5344CB8AC3E}">
        <p14:creationId xmlns:p14="http://schemas.microsoft.com/office/powerpoint/2010/main" val="1096769224"/>
      </p:ext>
    </p:extLst>
  </p:cSld>
  <p:clrMapOvr>
    <a:masterClrMapping/>
  </p:clrMapOvr>
  <p:transition spd="slow" advTm="5000">
    <p:random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, hibou, Oiseau de proie, arbre&#10;&#10;Le contenu généré par l’IA peut être incorrect.">
            <a:extLst>
              <a:ext uri="{FF2B5EF4-FFF2-40B4-BE49-F238E27FC236}">
                <a16:creationId xmlns:a16="http://schemas.microsoft.com/office/drawing/2014/main" id="{66143BC9-F338-C83B-ECCA-54A7777E1A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7409" y="0"/>
            <a:ext cx="4869179" cy="6857999"/>
          </a:xfrm>
          <a:prstGeom prst="rect">
            <a:avLst/>
          </a:prstGeom>
        </p:spPr>
      </p:pic>
      <p:pic>
        <p:nvPicPr>
          <p:cNvPr id="2" name="Image 1" descr="Une image contenant motif, Marron, capture d’écran, rouge&#10;&#10;Le contenu généré par l’IA peut être incorrect.">
            <a:extLst>
              <a:ext uri="{FF2B5EF4-FFF2-40B4-BE49-F238E27FC236}">
                <a16:creationId xmlns:a16="http://schemas.microsoft.com/office/drawing/2014/main" id="{8F07AF94-BD26-4C5C-4EB1-A4D7079086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7409" y="0"/>
            <a:ext cx="4869180" cy="685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2E8C78F-59C9-15E3-310C-6AE4D2CFE503}"/>
              </a:ext>
            </a:extLst>
          </p:cNvPr>
          <p:cNvSpPr txBox="1"/>
          <p:nvPr/>
        </p:nvSpPr>
        <p:spPr>
          <a:xfrm>
            <a:off x="0" y="6363454"/>
            <a:ext cx="9144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Hibou moyen duc</a:t>
            </a:r>
          </a:p>
        </p:txBody>
      </p:sp>
    </p:spTree>
    <p:extLst>
      <p:ext uri="{BB962C8B-B14F-4D97-AF65-F5344CB8AC3E}">
        <p14:creationId xmlns:p14="http://schemas.microsoft.com/office/powerpoint/2010/main" val="2739388871"/>
      </p:ext>
    </p:extLst>
  </p:cSld>
  <p:clrMapOvr>
    <a:masterClrMapping/>
  </p:clrMapOvr>
  <p:transition spd="slow" advTm="5000">
    <p:random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, Oiseau de proie, hibou, arbre&#10;&#10;Le contenu généré par l’IA peut être incorrect.">
            <a:extLst>
              <a:ext uri="{FF2B5EF4-FFF2-40B4-BE49-F238E27FC236}">
                <a16:creationId xmlns:a16="http://schemas.microsoft.com/office/drawing/2014/main" id="{A3E5DC39-E38B-0D55-7DEA-9CFBDFCF70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8795" y="0"/>
            <a:ext cx="5566410" cy="6858000"/>
          </a:xfrm>
          <a:prstGeom prst="rect">
            <a:avLst/>
          </a:prstGeom>
        </p:spPr>
      </p:pic>
      <p:pic>
        <p:nvPicPr>
          <p:cNvPr id="2" name="Image 1" descr="Une image contenant motif, Marron, capture d’écran, rouge&#10;&#10;Le contenu généré par l’IA peut être incorrect.">
            <a:extLst>
              <a:ext uri="{FF2B5EF4-FFF2-40B4-BE49-F238E27FC236}">
                <a16:creationId xmlns:a16="http://schemas.microsoft.com/office/drawing/2014/main" id="{D002E140-D85F-1F82-B232-ECD6AD8B6C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8795" y="0"/>
            <a:ext cx="5566410" cy="685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BB21579-7173-046C-4C86-DBBDF27909D7}"/>
              </a:ext>
            </a:extLst>
          </p:cNvPr>
          <p:cNvSpPr txBox="1"/>
          <p:nvPr/>
        </p:nvSpPr>
        <p:spPr>
          <a:xfrm>
            <a:off x="0" y="6363454"/>
            <a:ext cx="9144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Hibou moyen duc</a:t>
            </a:r>
          </a:p>
        </p:txBody>
      </p:sp>
    </p:spTree>
    <p:extLst>
      <p:ext uri="{BB962C8B-B14F-4D97-AF65-F5344CB8AC3E}">
        <p14:creationId xmlns:p14="http://schemas.microsoft.com/office/powerpoint/2010/main" val="2040427400"/>
      </p:ext>
    </p:extLst>
  </p:cSld>
  <p:clrMapOvr>
    <a:masterClrMapping/>
  </p:clrMapOvr>
  <p:transition spd="slow" advTm="5000">
    <p:random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, hibou, Oiseau de proie, arbre&#10;&#10;Le contenu généré par l’IA peut être incorrect.">
            <a:extLst>
              <a:ext uri="{FF2B5EF4-FFF2-40B4-BE49-F238E27FC236}">
                <a16:creationId xmlns:a16="http://schemas.microsoft.com/office/drawing/2014/main" id="{D77F5EBB-076B-E76A-DB2A-29049FFD82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1629" y="0"/>
            <a:ext cx="5920739" cy="6857999"/>
          </a:xfrm>
          <a:prstGeom prst="rect">
            <a:avLst/>
          </a:prstGeom>
        </p:spPr>
      </p:pic>
      <p:pic>
        <p:nvPicPr>
          <p:cNvPr id="2" name="Image 1" descr="Une image contenant motif, Marron, capture d’écran, rouge&#10;&#10;Le contenu généré par l’IA peut être incorrect.">
            <a:extLst>
              <a:ext uri="{FF2B5EF4-FFF2-40B4-BE49-F238E27FC236}">
                <a16:creationId xmlns:a16="http://schemas.microsoft.com/office/drawing/2014/main" id="{D3EE6502-F32F-54EA-F44F-D3D06C1307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1629" y="0"/>
            <a:ext cx="5920740" cy="685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098FA4C-D89C-5F0D-8BE2-59D567F46ED3}"/>
              </a:ext>
            </a:extLst>
          </p:cNvPr>
          <p:cNvSpPr txBox="1"/>
          <p:nvPr/>
        </p:nvSpPr>
        <p:spPr>
          <a:xfrm>
            <a:off x="0" y="6363454"/>
            <a:ext cx="9144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Hibou moyen duc</a:t>
            </a:r>
          </a:p>
        </p:txBody>
      </p:sp>
    </p:spTree>
    <p:extLst>
      <p:ext uri="{BB962C8B-B14F-4D97-AF65-F5344CB8AC3E}">
        <p14:creationId xmlns:p14="http://schemas.microsoft.com/office/powerpoint/2010/main" val="3018507986"/>
      </p:ext>
    </p:extLst>
  </p:cSld>
  <p:clrMapOvr>
    <a:masterClrMapping/>
  </p:clrMapOvr>
  <p:transition spd="slow" advTm="5000">
    <p:random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5000" b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motif, Marron, capture d’écran, rouge&#10;&#10;Le contenu généré par l’IA peut être incorrect.">
            <a:extLst>
              <a:ext uri="{FF2B5EF4-FFF2-40B4-BE49-F238E27FC236}">
                <a16:creationId xmlns:a16="http://schemas.microsoft.com/office/drawing/2014/main" id="{AE9026D4-7D1C-7FFB-CA38-C5DE9CEA91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BA7EEDAF-088D-DC0C-BAA9-66430AB14780}"/>
              </a:ext>
            </a:extLst>
          </p:cNvPr>
          <p:cNvSpPr txBox="1"/>
          <p:nvPr/>
        </p:nvSpPr>
        <p:spPr>
          <a:xfrm>
            <a:off x="0" y="6363454"/>
            <a:ext cx="9144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dirty="0">
                <a:latin typeface="Baloo" panose="03080902040302020200" pitchFamily="66" charset="0"/>
                <a:cs typeface="Baloo" panose="03080902040302020200" pitchFamily="66" charset="0"/>
              </a:rPr>
              <a:t>Chouette lapone</a:t>
            </a:r>
          </a:p>
        </p:txBody>
      </p:sp>
    </p:spTree>
    <p:extLst>
      <p:ext uri="{BB962C8B-B14F-4D97-AF65-F5344CB8AC3E}">
        <p14:creationId xmlns:p14="http://schemas.microsoft.com/office/powerpoint/2010/main" val="1204158271"/>
      </p:ext>
    </p:extLst>
  </p:cSld>
  <p:clrMapOvr>
    <a:masterClrMapping/>
  </p:clrMapOvr>
  <p:transition spd="slow" advTm="5000">
    <p:random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motif, Marron, capture d’écran, rouge&#10;&#10;Le contenu généré par l’IA peut être incorrect.">
            <a:extLst>
              <a:ext uri="{FF2B5EF4-FFF2-40B4-BE49-F238E27FC236}">
                <a16:creationId xmlns:a16="http://schemas.microsoft.com/office/drawing/2014/main" id="{22AFC260-DC92-23AE-25D0-65C133C611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7CE18F31-FD01-B9E2-13BA-8F6D9025634D}"/>
              </a:ext>
            </a:extLst>
          </p:cNvPr>
          <p:cNvSpPr txBox="1"/>
          <p:nvPr/>
        </p:nvSpPr>
        <p:spPr>
          <a:xfrm>
            <a:off x="0" y="6363454"/>
            <a:ext cx="9144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Chouette lapone</a:t>
            </a:r>
          </a:p>
        </p:txBody>
      </p:sp>
    </p:spTree>
    <p:extLst>
      <p:ext uri="{BB962C8B-B14F-4D97-AF65-F5344CB8AC3E}">
        <p14:creationId xmlns:p14="http://schemas.microsoft.com/office/powerpoint/2010/main" val="2200753976"/>
      </p:ext>
    </p:extLst>
  </p:cSld>
  <p:clrMapOvr>
    <a:masterClrMapping/>
  </p:clrMapOvr>
  <p:transition spd="slow" advTm="5000">
    <p:random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3000" b="-4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motif, Marron, capture d’écran, rouge&#10;&#10;Le contenu généré par l’IA peut être incorrect.">
            <a:extLst>
              <a:ext uri="{FF2B5EF4-FFF2-40B4-BE49-F238E27FC236}">
                <a16:creationId xmlns:a16="http://schemas.microsoft.com/office/drawing/2014/main" id="{6BF3AC59-782A-112C-4BF9-ACC376C6E0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D6BE954F-702C-76F7-CBD9-D939E56C57B6}"/>
              </a:ext>
            </a:extLst>
          </p:cNvPr>
          <p:cNvSpPr txBox="1"/>
          <p:nvPr/>
        </p:nvSpPr>
        <p:spPr>
          <a:xfrm>
            <a:off x="0" y="6363454"/>
            <a:ext cx="9144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Chouette lapone</a:t>
            </a:r>
          </a:p>
        </p:txBody>
      </p:sp>
    </p:spTree>
    <p:extLst>
      <p:ext uri="{BB962C8B-B14F-4D97-AF65-F5344CB8AC3E}">
        <p14:creationId xmlns:p14="http://schemas.microsoft.com/office/powerpoint/2010/main" val="1098072509"/>
      </p:ext>
    </p:extLst>
  </p:cSld>
  <p:clrMapOvr>
    <a:masterClrMapping/>
  </p:clrMapOvr>
  <p:transition spd="slow" advTm="5000">
    <p:random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, hibou, Oiseau de proie, arbre&#10;&#10;Le contenu généré par l’IA peut être incorrect.">
            <a:extLst>
              <a:ext uri="{FF2B5EF4-FFF2-40B4-BE49-F238E27FC236}">
                <a16:creationId xmlns:a16="http://schemas.microsoft.com/office/drawing/2014/main" id="{4D731CDD-5A66-E0CF-E95D-5801CD5451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9671" y="-24494"/>
            <a:ext cx="4588329" cy="6882494"/>
          </a:xfrm>
          <a:prstGeom prst="rect">
            <a:avLst/>
          </a:prstGeom>
        </p:spPr>
      </p:pic>
      <p:pic>
        <p:nvPicPr>
          <p:cNvPr id="2" name="Image 1" descr="Une image contenant motif, Marron, capture d’écran, rouge&#10;&#10;Le contenu généré par l’IA peut être incorrect.">
            <a:extLst>
              <a:ext uri="{FF2B5EF4-FFF2-40B4-BE49-F238E27FC236}">
                <a16:creationId xmlns:a16="http://schemas.microsoft.com/office/drawing/2014/main" id="{20339240-9E36-7DD4-CEB0-236C3D9C6F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9670" y="0"/>
            <a:ext cx="4604659" cy="685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0E8DDE9-F1A1-321A-148D-BFA6477ADB54}"/>
              </a:ext>
            </a:extLst>
          </p:cNvPr>
          <p:cNvSpPr txBox="1"/>
          <p:nvPr/>
        </p:nvSpPr>
        <p:spPr>
          <a:xfrm>
            <a:off x="0" y="6363454"/>
            <a:ext cx="9144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Chouette lapone</a:t>
            </a:r>
          </a:p>
        </p:txBody>
      </p:sp>
    </p:spTree>
    <p:extLst>
      <p:ext uri="{BB962C8B-B14F-4D97-AF65-F5344CB8AC3E}">
        <p14:creationId xmlns:p14="http://schemas.microsoft.com/office/powerpoint/2010/main" val="4244346211"/>
      </p:ext>
    </p:extLst>
  </p:cSld>
  <p:clrMapOvr>
    <a:masterClrMapping/>
  </p:clrMapOvr>
  <p:transition spd="slow" advTm="5000">
    <p:random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, Oiseau de proie, hibou, branche&#10;&#10;Le contenu généré par l’IA peut être incorrect.">
            <a:extLst>
              <a:ext uri="{FF2B5EF4-FFF2-40B4-BE49-F238E27FC236}">
                <a16:creationId xmlns:a16="http://schemas.microsoft.com/office/drawing/2014/main" id="{72A4F420-A1C4-C863-9B4A-C2C172C249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1507" y="-36740"/>
            <a:ext cx="4596493" cy="6894740"/>
          </a:xfrm>
          <a:prstGeom prst="rect">
            <a:avLst/>
          </a:prstGeom>
        </p:spPr>
      </p:pic>
      <p:pic>
        <p:nvPicPr>
          <p:cNvPr id="2" name="Image 1" descr="Une image contenant motif, Marron, capture d’écran, rouge&#10;&#10;Le contenu généré par l’IA peut être incorrect.">
            <a:extLst>
              <a:ext uri="{FF2B5EF4-FFF2-40B4-BE49-F238E27FC236}">
                <a16:creationId xmlns:a16="http://schemas.microsoft.com/office/drawing/2014/main" id="{6A95FD9C-D1F6-3F28-43BF-C62D80946DD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1506" y="0"/>
            <a:ext cx="4620987" cy="685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DC2E6F4-627D-F5D8-DD85-809F36B56543}"/>
              </a:ext>
            </a:extLst>
          </p:cNvPr>
          <p:cNvSpPr txBox="1"/>
          <p:nvPr/>
        </p:nvSpPr>
        <p:spPr>
          <a:xfrm>
            <a:off x="0" y="6363454"/>
            <a:ext cx="9144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Petite nyctale</a:t>
            </a:r>
          </a:p>
        </p:txBody>
      </p:sp>
    </p:spTree>
    <p:extLst>
      <p:ext uri="{BB962C8B-B14F-4D97-AF65-F5344CB8AC3E}">
        <p14:creationId xmlns:p14="http://schemas.microsoft.com/office/powerpoint/2010/main" val="1027740384"/>
      </p:ext>
    </p:extLst>
  </p:cSld>
  <p:clrMapOvr>
    <a:masterClrMapping/>
  </p:clrMapOvr>
  <p:transition spd="slow" advTm="5000">
    <p:random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, Oiseau de proie, hibou, arbre&#10;&#10;Le contenu généré par l’IA peut être incorrect.">
            <a:extLst>
              <a:ext uri="{FF2B5EF4-FFF2-40B4-BE49-F238E27FC236}">
                <a16:creationId xmlns:a16="http://schemas.microsoft.com/office/drawing/2014/main" id="{D8020697-D75B-8BB7-AC5E-30A5E1633E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5840" y="-15240"/>
            <a:ext cx="4582160" cy="6873240"/>
          </a:xfrm>
          <a:prstGeom prst="rect">
            <a:avLst/>
          </a:prstGeom>
        </p:spPr>
      </p:pic>
      <p:pic>
        <p:nvPicPr>
          <p:cNvPr id="4" name="Image 3" descr="Une image contenant motif, Marron, capture d’écran, rouge&#10;&#10;Le contenu généré par l’IA peut être incorrect.">
            <a:extLst>
              <a:ext uri="{FF2B5EF4-FFF2-40B4-BE49-F238E27FC236}">
                <a16:creationId xmlns:a16="http://schemas.microsoft.com/office/drawing/2014/main" id="{33E05AFC-8F44-851B-D8DB-D478976609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5840" y="0"/>
            <a:ext cx="4592320" cy="6858000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7E2508EF-6189-3416-637A-4BF096E9AA2C}"/>
              </a:ext>
            </a:extLst>
          </p:cNvPr>
          <p:cNvSpPr txBox="1"/>
          <p:nvPr/>
        </p:nvSpPr>
        <p:spPr>
          <a:xfrm>
            <a:off x="0" y="6363454"/>
            <a:ext cx="9144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Petite nyctale</a:t>
            </a:r>
          </a:p>
        </p:txBody>
      </p:sp>
    </p:spTree>
    <p:extLst>
      <p:ext uri="{BB962C8B-B14F-4D97-AF65-F5344CB8AC3E}">
        <p14:creationId xmlns:p14="http://schemas.microsoft.com/office/powerpoint/2010/main" val="4126683984"/>
      </p:ext>
    </p:extLst>
  </p:cSld>
  <p:clrMapOvr>
    <a:masterClrMapping/>
  </p:clrMapOvr>
  <p:transition spd="slow" advTm="5000">
    <p:random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0" b="-5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motif, Marron, capture d’écran, rouge&#10;&#10;Le contenu généré par l’IA peut être incorrect.">
            <a:extLst>
              <a:ext uri="{FF2B5EF4-FFF2-40B4-BE49-F238E27FC236}">
                <a16:creationId xmlns:a16="http://schemas.microsoft.com/office/drawing/2014/main" id="{DF4971F4-EC44-4642-7AC6-05B4D30561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769C080F-7318-EF73-1424-6FE4B35F49F2}"/>
              </a:ext>
            </a:extLst>
          </p:cNvPr>
          <p:cNvSpPr txBox="1"/>
          <p:nvPr/>
        </p:nvSpPr>
        <p:spPr>
          <a:xfrm>
            <a:off x="0" y="6363454"/>
            <a:ext cx="9144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Chouette lapone</a:t>
            </a:r>
          </a:p>
        </p:txBody>
      </p:sp>
    </p:spTree>
    <p:extLst>
      <p:ext uri="{BB962C8B-B14F-4D97-AF65-F5344CB8AC3E}">
        <p14:creationId xmlns:p14="http://schemas.microsoft.com/office/powerpoint/2010/main" val="3518215081"/>
      </p:ext>
    </p:extLst>
  </p:cSld>
  <p:clrMapOvr>
    <a:masterClrMapping/>
  </p:clrMapOvr>
  <p:transition spd="slow" advTm="5000">
    <p:random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1000" b="-5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motif, Marron, capture d’écran, rouge&#10;&#10;Le contenu généré par l’IA peut être incorrect.">
            <a:extLst>
              <a:ext uri="{FF2B5EF4-FFF2-40B4-BE49-F238E27FC236}">
                <a16:creationId xmlns:a16="http://schemas.microsoft.com/office/drawing/2014/main" id="{D01045D8-186D-BF27-54E4-0769FE2597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0401020C-FF5A-68D8-4503-4AA75A9F88D9}"/>
              </a:ext>
            </a:extLst>
          </p:cNvPr>
          <p:cNvSpPr txBox="1"/>
          <p:nvPr/>
        </p:nvSpPr>
        <p:spPr>
          <a:xfrm>
            <a:off x="0" y="6363454"/>
            <a:ext cx="9144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Chouette lapone</a:t>
            </a:r>
          </a:p>
        </p:txBody>
      </p:sp>
    </p:spTree>
    <p:extLst>
      <p:ext uri="{BB962C8B-B14F-4D97-AF65-F5344CB8AC3E}">
        <p14:creationId xmlns:p14="http://schemas.microsoft.com/office/powerpoint/2010/main" val="4238444424"/>
      </p:ext>
    </p:extLst>
  </p:cSld>
  <p:clrMapOvr>
    <a:masterClrMapping/>
  </p:clrMapOvr>
  <p:transition spd="slow" advTm="5000">
    <p:random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0" b="-5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motif, Marron, capture d’écran, rouge&#10;&#10;Le contenu généré par l’IA peut être incorrect.">
            <a:extLst>
              <a:ext uri="{FF2B5EF4-FFF2-40B4-BE49-F238E27FC236}">
                <a16:creationId xmlns:a16="http://schemas.microsoft.com/office/drawing/2014/main" id="{DD3A9F48-881A-C837-B170-598DEC0F91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347D3D3D-304D-EA94-C8F1-44D10951C2F0}"/>
              </a:ext>
            </a:extLst>
          </p:cNvPr>
          <p:cNvSpPr txBox="1"/>
          <p:nvPr/>
        </p:nvSpPr>
        <p:spPr>
          <a:xfrm>
            <a:off x="0" y="6363454"/>
            <a:ext cx="9144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Chouette lapone</a:t>
            </a:r>
          </a:p>
        </p:txBody>
      </p:sp>
    </p:spTree>
    <p:extLst>
      <p:ext uri="{BB962C8B-B14F-4D97-AF65-F5344CB8AC3E}">
        <p14:creationId xmlns:p14="http://schemas.microsoft.com/office/powerpoint/2010/main" val="2960419288"/>
      </p:ext>
    </p:extLst>
  </p:cSld>
  <p:clrMapOvr>
    <a:masterClrMapping/>
  </p:clrMapOvr>
  <p:transition spd="slow" advTm="5000">
    <p:random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motif, Marron, capture d’écran, rouge&#10;&#10;Le contenu généré par l’IA peut être incorrect.">
            <a:extLst>
              <a:ext uri="{FF2B5EF4-FFF2-40B4-BE49-F238E27FC236}">
                <a16:creationId xmlns:a16="http://schemas.microsoft.com/office/drawing/2014/main" id="{398EF2FE-3A8F-B0D4-F8EA-39E45D06D3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6F6B3D50-11A9-648C-2B63-083F6D4BCE37}"/>
              </a:ext>
            </a:extLst>
          </p:cNvPr>
          <p:cNvSpPr txBox="1"/>
          <p:nvPr/>
        </p:nvSpPr>
        <p:spPr>
          <a:xfrm>
            <a:off x="0" y="6363454"/>
            <a:ext cx="9144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Chouette lapone</a:t>
            </a:r>
          </a:p>
        </p:txBody>
      </p:sp>
    </p:spTree>
    <p:extLst>
      <p:ext uri="{BB962C8B-B14F-4D97-AF65-F5344CB8AC3E}">
        <p14:creationId xmlns:p14="http://schemas.microsoft.com/office/powerpoint/2010/main" val="968513426"/>
      </p:ext>
    </p:extLst>
  </p:cSld>
  <p:clrMapOvr>
    <a:masterClrMapping/>
  </p:clrMapOvr>
  <p:transition spd="slow" advTm="5000">
    <p:random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oiseau, hibou, Oiseau de proie, plein air&#10;&#10;Le contenu généré par l’IA peut être incorrect.">
            <a:extLst>
              <a:ext uri="{FF2B5EF4-FFF2-40B4-BE49-F238E27FC236}">
                <a16:creationId xmlns:a16="http://schemas.microsoft.com/office/drawing/2014/main" id="{9018D9D9-FB24-6504-5B47-57D6F27AC7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0"/>
            <a:ext cx="4541520" cy="6812280"/>
          </a:xfrm>
          <a:prstGeom prst="rect">
            <a:avLst/>
          </a:prstGeom>
        </p:spPr>
      </p:pic>
      <p:pic>
        <p:nvPicPr>
          <p:cNvPr id="6" name="Image 5" descr="Une image contenant motif, Marron, capture d’écran, rouge&#10;&#10;Le contenu généré par l’IA peut être incorrect.">
            <a:extLst>
              <a:ext uri="{FF2B5EF4-FFF2-40B4-BE49-F238E27FC236}">
                <a16:creationId xmlns:a16="http://schemas.microsoft.com/office/drawing/2014/main" id="{B86E0715-E1CE-740B-3281-08EFDFC527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0"/>
            <a:ext cx="4541520" cy="6858000"/>
          </a:xfrm>
          <a:prstGeom prst="rect">
            <a:avLst/>
          </a:prstGeom>
          <a:noFill/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17103C82-667D-5668-37FC-F9D6277CE265}"/>
              </a:ext>
            </a:extLst>
          </p:cNvPr>
          <p:cNvSpPr txBox="1"/>
          <p:nvPr/>
        </p:nvSpPr>
        <p:spPr>
          <a:xfrm>
            <a:off x="0" y="6363454"/>
            <a:ext cx="9144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Chouette lapone</a:t>
            </a:r>
          </a:p>
        </p:txBody>
      </p:sp>
    </p:spTree>
    <p:extLst>
      <p:ext uri="{BB962C8B-B14F-4D97-AF65-F5344CB8AC3E}">
        <p14:creationId xmlns:p14="http://schemas.microsoft.com/office/powerpoint/2010/main" val="3192144747"/>
      </p:ext>
    </p:extLst>
  </p:cSld>
  <p:clrMapOvr>
    <a:masterClrMapping/>
  </p:clrMapOvr>
  <p:transition spd="slow" advTm="5000">
    <p:random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, hibou, Oiseau de proie, Chouette lapone&#10;&#10;Le contenu généré par l’IA peut être incorrect.">
            <a:extLst>
              <a:ext uri="{FF2B5EF4-FFF2-40B4-BE49-F238E27FC236}">
                <a16:creationId xmlns:a16="http://schemas.microsoft.com/office/drawing/2014/main" id="{706250BF-901C-D4B0-2A74-756DA41951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5680" y="-30480"/>
            <a:ext cx="4592320" cy="6888480"/>
          </a:xfrm>
          <a:prstGeom prst="rect">
            <a:avLst/>
          </a:prstGeom>
        </p:spPr>
      </p:pic>
      <p:pic>
        <p:nvPicPr>
          <p:cNvPr id="4" name="Image 3" descr="Une image contenant motif, Marron, capture d’écran, rouge&#10;&#10;Le contenu généré par l’IA peut être incorrect.">
            <a:extLst>
              <a:ext uri="{FF2B5EF4-FFF2-40B4-BE49-F238E27FC236}">
                <a16:creationId xmlns:a16="http://schemas.microsoft.com/office/drawing/2014/main" id="{0AF0F59D-03B2-9BD1-FC42-AEFE9451E0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5680" y="0"/>
            <a:ext cx="4612640" cy="6858000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0C1D7870-8A47-C811-0228-02F2F8BCB7DD}"/>
              </a:ext>
            </a:extLst>
          </p:cNvPr>
          <p:cNvSpPr txBox="1"/>
          <p:nvPr/>
        </p:nvSpPr>
        <p:spPr>
          <a:xfrm>
            <a:off x="0" y="6363454"/>
            <a:ext cx="9144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Chouette rayée</a:t>
            </a:r>
          </a:p>
        </p:txBody>
      </p:sp>
    </p:spTree>
    <p:extLst>
      <p:ext uri="{BB962C8B-B14F-4D97-AF65-F5344CB8AC3E}">
        <p14:creationId xmlns:p14="http://schemas.microsoft.com/office/powerpoint/2010/main" val="1477315841"/>
      </p:ext>
    </p:extLst>
  </p:cSld>
  <p:clrMapOvr>
    <a:masterClrMapping/>
  </p:clrMapOvr>
  <p:transition spd="slow" advTm="5000">
    <p:random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motif, Marron, capture d’écran, rouge&#10;&#10;Le contenu généré par l’IA peut être incorrect.">
            <a:extLst>
              <a:ext uri="{FF2B5EF4-FFF2-40B4-BE49-F238E27FC236}">
                <a16:creationId xmlns:a16="http://schemas.microsoft.com/office/drawing/2014/main" id="{CE4E309B-E1C5-F6C9-0071-AAB2E4B089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F277EDE6-83A7-82F1-47DC-0710294A6E78}"/>
              </a:ext>
            </a:extLst>
          </p:cNvPr>
          <p:cNvSpPr txBox="1"/>
          <p:nvPr/>
        </p:nvSpPr>
        <p:spPr>
          <a:xfrm>
            <a:off x="0" y="6363454"/>
            <a:ext cx="9144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Chouette rayée</a:t>
            </a:r>
          </a:p>
        </p:txBody>
      </p:sp>
    </p:spTree>
    <p:extLst>
      <p:ext uri="{BB962C8B-B14F-4D97-AF65-F5344CB8AC3E}">
        <p14:creationId xmlns:p14="http://schemas.microsoft.com/office/powerpoint/2010/main" val="1331265481"/>
      </p:ext>
    </p:extLst>
  </p:cSld>
  <p:clrMapOvr>
    <a:masterClrMapping/>
  </p:clrMapOvr>
  <p:transition spd="slow" advTm="5000">
    <p:random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, hibou, Oiseau de proie, Petit-duc&#10;&#10;Le contenu généré par l’IA peut être incorrect.">
            <a:extLst>
              <a:ext uri="{FF2B5EF4-FFF2-40B4-BE49-F238E27FC236}">
                <a16:creationId xmlns:a16="http://schemas.microsoft.com/office/drawing/2014/main" id="{D2071E12-D3C4-56A5-4C36-0E8E1E57FE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9671" y="-24494"/>
            <a:ext cx="4604658" cy="6906988"/>
          </a:xfrm>
          <a:prstGeom prst="rect">
            <a:avLst/>
          </a:prstGeom>
        </p:spPr>
      </p:pic>
      <p:pic>
        <p:nvPicPr>
          <p:cNvPr id="2" name="Image 1" descr="Une image contenant motif, Marron, capture d’écran, rouge&#10;&#10;Le contenu généré par l’IA peut être incorrect.">
            <a:extLst>
              <a:ext uri="{FF2B5EF4-FFF2-40B4-BE49-F238E27FC236}">
                <a16:creationId xmlns:a16="http://schemas.microsoft.com/office/drawing/2014/main" id="{2A04BD03-EB41-34CB-8944-EFC5B6592CD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9670" y="0"/>
            <a:ext cx="4604659" cy="685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2DC4DCD-F91C-47AA-2C2D-E44C094D1BD1}"/>
              </a:ext>
            </a:extLst>
          </p:cNvPr>
          <p:cNvSpPr txBox="1"/>
          <p:nvPr/>
        </p:nvSpPr>
        <p:spPr>
          <a:xfrm>
            <a:off x="0" y="6363454"/>
            <a:ext cx="9144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>
                <a:solidFill>
                  <a:schemeClr val="bg1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Chouette rayée</a:t>
            </a:r>
            <a:endParaRPr lang="fr-FR" dirty="0">
              <a:solidFill>
                <a:schemeClr val="bg1"/>
              </a:solidFill>
              <a:latin typeface="Baloo" panose="03080902040302020200" pitchFamily="66" charset="0"/>
              <a:cs typeface="Baloo" panose="030809020403020202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5525279"/>
      </p:ext>
    </p:extLst>
  </p:cSld>
  <p:clrMapOvr>
    <a:masterClrMapping/>
  </p:clrMapOvr>
  <p:transition spd="slow" advTm="5000">
    <p:random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, hibou, Oiseau de proie, Chouette lapone&#10;&#10;Le contenu généré par l’IA peut être incorrect.">
            <a:extLst>
              <a:ext uri="{FF2B5EF4-FFF2-40B4-BE49-F238E27FC236}">
                <a16:creationId xmlns:a16="http://schemas.microsoft.com/office/drawing/2014/main" id="{73DAFDC0-A108-BB16-56C5-5735C3D068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7836" y="-12246"/>
            <a:ext cx="4580164" cy="6870246"/>
          </a:xfrm>
          <a:prstGeom prst="rect">
            <a:avLst/>
          </a:prstGeom>
        </p:spPr>
      </p:pic>
      <p:pic>
        <p:nvPicPr>
          <p:cNvPr id="2" name="Image 1" descr="Une image contenant motif, Marron, capture d’écran, rouge&#10;&#10;Le contenu généré par l’IA peut être incorrect.">
            <a:extLst>
              <a:ext uri="{FF2B5EF4-FFF2-40B4-BE49-F238E27FC236}">
                <a16:creationId xmlns:a16="http://schemas.microsoft.com/office/drawing/2014/main" id="{FB223C78-F647-3C0E-BD6D-7566CDA531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7836" y="0"/>
            <a:ext cx="4580164" cy="685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E32DA4C-3C9C-9120-6EF2-B5685433B59D}"/>
              </a:ext>
            </a:extLst>
          </p:cNvPr>
          <p:cNvSpPr txBox="1"/>
          <p:nvPr/>
        </p:nvSpPr>
        <p:spPr>
          <a:xfrm>
            <a:off x="0" y="6363454"/>
            <a:ext cx="9144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Chouette lapone</a:t>
            </a:r>
          </a:p>
        </p:txBody>
      </p:sp>
    </p:spTree>
    <p:extLst>
      <p:ext uri="{BB962C8B-B14F-4D97-AF65-F5344CB8AC3E}">
        <p14:creationId xmlns:p14="http://schemas.microsoft.com/office/powerpoint/2010/main" val="2312456183"/>
      </p:ext>
    </p:extLst>
  </p:cSld>
  <p:clrMapOvr>
    <a:masterClrMapping/>
  </p:clrMapOvr>
  <p:transition spd="slow" advTm="5000">
    <p:random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, hibou, Oiseau de proie, Chouette lapone&#10;&#10;Le contenu généré par l’IA peut être incorrect.">
            <a:extLst>
              <a:ext uri="{FF2B5EF4-FFF2-40B4-BE49-F238E27FC236}">
                <a16:creationId xmlns:a16="http://schemas.microsoft.com/office/drawing/2014/main" id="{28591EEE-2AB7-45B0-3A32-058C357D8E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7836" y="-12246"/>
            <a:ext cx="4580164" cy="6870246"/>
          </a:xfrm>
          <a:prstGeom prst="rect">
            <a:avLst/>
          </a:prstGeom>
        </p:spPr>
      </p:pic>
      <p:pic>
        <p:nvPicPr>
          <p:cNvPr id="2" name="Image 1" descr="Une image contenant motif, Marron, capture d’écran, rouge&#10;&#10;Le contenu généré par l’IA peut être incorrect.">
            <a:extLst>
              <a:ext uri="{FF2B5EF4-FFF2-40B4-BE49-F238E27FC236}">
                <a16:creationId xmlns:a16="http://schemas.microsoft.com/office/drawing/2014/main" id="{F81E1DC4-A0A9-082C-2992-78139C51047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7836" y="0"/>
            <a:ext cx="4588328" cy="685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CF836EA-B4AE-FA25-FB95-B4B8559D2307}"/>
              </a:ext>
            </a:extLst>
          </p:cNvPr>
          <p:cNvSpPr txBox="1"/>
          <p:nvPr/>
        </p:nvSpPr>
        <p:spPr>
          <a:xfrm>
            <a:off x="0" y="6363454"/>
            <a:ext cx="9144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La nyctale de </a:t>
            </a:r>
            <a:r>
              <a:rPr lang="fr-FR" dirty="0" err="1">
                <a:solidFill>
                  <a:schemeClr val="bg1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Tengmalm</a:t>
            </a:r>
            <a:endParaRPr lang="fr-FR" dirty="0">
              <a:solidFill>
                <a:schemeClr val="bg1"/>
              </a:solidFill>
              <a:latin typeface="Baloo" panose="03080902040302020200" pitchFamily="66" charset="0"/>
              <a:cs typeface="Baloo" panose="030809020403020202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1298233"/>
      </p:ext>
    </p:extLst>
  </p:cSld>
  <p:clrMapOvr>
    <a:masterClrMapping/>
  </p:clrMapOvr>
  <p:transition spd="slow" advTm="5000">
    <p:random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motif, Marron, capture d’écran, rouge&#10;&#10;Le contenu généré par l’IA peut être incorrect.">
            <a:extLst>
              <a:ext uri="{FF2B5EF4-FFF2-40B4-BE49-F238E27FC236}">
                <a16:creationId xmlns:a16="http://schemas.microsoft.com/office/drawing/2014/main" id="{99717406-8CBF-B6B1-8EB0-6DF17B6C9D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149103AB-7AE4-8DD3-3531-4548370299FA}"/>
              </a:ext>
            </a:extLst>
          </p:cNvPr>
          <p:cNvSpPr txBox="1"/>
          <p:nvPr/>
        </p:nvSpPr>
        <p:spPr>
          <a:xfrm>
            <a:off x="0" y="6363454"/>
            <a:ext cx="9144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Harfang des neiges</a:t>
            </a:r>
          </a:p>
        </p:txBody>
      </p:sp>
    </p:spTree>
    <p:extLst>
      <p:ext uri="{BB962C8B-B14F-4D97-AF65-F5344CB8AC3E}">
        <p14:creationId xmlns:p14="http://schemas.microsoft.com/office/powerpoint/2010/main" val="344975772"/>
      </p:ext>
    </p:extLst>
  </p:cSld>
  <p:clrMapOvr>
    <a:masterClrMapping/>
  </p:clrMapOvr>
  <p:transition spd="slow" advTm="5000">
    <p:random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, Oiseau de proie, hibou, plein air&#10;&#10;Le contenu généré par l’IA peut être incorrect.">
            <a:extLst>
              <a:ext uri="{FF2B5EF4-FFF2-40B4-BE49-F238E27FC236}">
                <a16:creationId xmlns:a16="http://schemas.microsoft.com/office/drawing/2014/main" id="{9083F045-AE85-CC79-EBFE-4D0FD8E779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  <p:pic>
        <p:nvPicPr>
          <p:cNvPr id="2" name="Image 1" descr="Une image contenant motif, Marron, capture d’écran, rouge&#10;&#10;Le contenu généré par l’IA peut être incorrect.">
            <a:extLst>
              <a:ext uri="{FF2B5EF4-FFF2-40B4-BE49-F238E27FC236}">
                <a16:creationId xmlns:a16="http://schemas.microsoft.com/office/drawing/2014/main" id="{A31CFB25-2DC7-8B77-56AE-0B84E03D778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4F3BC57-A028-9EF4-5F89-9542B1B05A0D}"/>
              </a:ext>
            </a:extLst>
          </p:cNvPr>
          <p:cNvSpPr txBox="1"/>
          <p:nvPr/>
        </p:nvSpPr>
        <p:spPr>
          <a:xfrm>
            <a:off x="0" y="6363454"/>
            <a:ext cx="9144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La nyctale de </a:t>
            </a:r>
            <a:r>
              <a:rPr lang="fr-FR" dirty="0" err="1">
                <a:solidFill>
                  <a:schemeClr val="bg1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Tengmalm</a:t>
            </a:r>
            <a:endParaRPr lang="fr-FR" dirty="0">
              <a:solidFill>
                <a:schemeClr val="bg1"/>
              </a:solidFill>
              <a:latin typeface="Baloo" panose="03080902040302020200" pitchFamily="66" charset="0"/>
              <a:cs typeface="Baloo" panose="030809020403020202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316919"/>
      </p:ext>
    </p:extLst>
  </p:cSld>
  <p:clrMapOvr>
    <a:masterClrMapping/>
  </p:clrMapOvr>
  <p:transition spd="slow" advTm="5000">
    <p:random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, Oiseau de proie, plein air, hibou&#10;&#10;Le contenu généré par l’IA peut être incorrect.">
            <a:extLst>
              <a:ext uri="{FF2B5EF4-FFF2-40B4-BE49-F238E27FC236}">
                <a16:creationId xmlns:a16="http://schemas.microsoft.com/office/drawing/2014/main" id="{E4AB8327-E22E-224E-A473-AA13264054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0"/>
            <a:ext cx="4580164" cy="6870246"/>
          </a:xfrm>
          <a:prstGeom prst="rect">
            <a:avLst/>
          </a:prstGeom>
        </p:spPr>
      </p:pic>
      <p:pic>
        <p:nvPicPr>
          <p:cNvPr id="2" name="Image 1" descr="Une image contenant motif, Marron, capture d’écran, rouge&#10;&#10;Le contenu généré par l’IA peut être incorrect.">
            <a:extLst>
              <a:ext uri="{FF2B5EF4-FFF2-40B4-BE49-F238E27FC236}">
                <a16:creationId xmlns:a16="http://schemas.microsoft.com/office/drawing/2014/main" id="{1FE400A5-29EC-B563-93DE-B3E3A748D1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7836" y="0"/>
            <a:ext cx="4588328" cy="685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88224E6-DD61-74FF-D103-8AE2DBD243C5}"/>
              </a:ext>
            </a:extLst>
          </p:cNvPr>
          <p:cNvSpPr txBox="1"/>
          <p:nvPr/>
        </p:nvSpPr>
        <p:spPr>
          <a:xfrm>
            <a:off x="0" y="6363454"/>
            <a:ext cx="9144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Harfang des neiges</a:t>
            </a:r>
          </a:p>
        </p:txBody>
      </p:sp>
    </p:spTree>
    <p:extLst>
      <p:ext uri="{BB962C8B-B14F-4D97-AF65-F5344CB8AC3E}">
        <p14:creationId xmlns:p14="http://schemas.microsoft.com/office/powerpoint/2010/main" val="4280466867"/>
      </p:ext>
    </p:extLst>
  </p:cSld>
  <p:clrMapOvr>
    <a:masterClrMapping/>
  </p:clrMapOvr>
  <p:transition spd="slow" advTm="5000">
    <p:random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motif, Marron, capture d’écran, rouge&#10;&#10;Le contenu généré par l’IA peut être incorrect.">
            <a:extLst>
              <a:ext uri="{FF2B5EF4-FFF2-40B4-BE49-F238E27FC236}">
                <a16:creationId xmlns:a16="http://schemas.microsoft.com/office/drawing/2014/main" id="{1C08080C-8D00-F47B-07D6-75B17DDF8B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81B42654-F36B-0F4F-653E-11EA455B8EFE}"/>
              </a:ext>
            </a:extLst>
          </p:cNvPr>
          <p:cNvSpPr txBox="1"/>
          <p:nvPr/>
        </p:nvSpPr>
        <p:spPr>
          <a:xfrm>
            <a:off x="0" y="6363454"/>
            <a:ext cx="9144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>
                <a:solidFill>
                  <a:schemeClr val="bg1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Harfang des neiges</a:t>
            </a:r>
            <a:endParaRPr lang="fr-FR" dirty="0">
              <a:solidFill>
                <a:schemeClr val="bg1"/>
              </a:solidFill>
              <a:latin typeface="Baloo" panose="03080902040302020200" pitchFamily="66" charset="0"/>
              <a:cs typeface="Baloo" panose="030809020403020202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8018425"/>
      </p:ext>
    </p:extLst>
  </p:cSld>
  <p:clrMapOvr>
    <a:masterClrMapping/>
  </p:clrMapOvr>
  <p:transition spd="slow" advTm="5000">
    <p:random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, Oiseau de proie, plein air, faune&#10;&#10;Le contenu généré par l’IA peut être incorrect.">
            <a:extLst>
              <a:ext uri="{FF2B5EF4-FFF2-40B4-BE49-F238E27FC236}">
                <a16:creationId xmlns:a16="http://schemas.microsoft.com/office/drawing/2014/main" id="{8DC966EB-D19F-1E53-F3E4-77116FE856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0686" y="-97971"/>
            <a:ext cx="4637314" cy="6955971"/>
          </a:xfrm>
          <a:prstGeom prst="rect">
            <a:avLst/>
          </a:prstGeom>
        </p:spPr>
      </p:pic>
      <p:pic>
        <p:nvPicPr>
          <p:cNvPr id="2" name="Image 1" descr="Une image contenant motif, Marron, capture d’écran, rouge&#10;&#10;Le contenu généré par l’IA peut être incorrect.">
            <a:extLst>
              <a:ext uri="{FF2B5EF4-FFF2-40B4-BE49-F238E27FC236}">
                <a16:creationId xmlns:a16="http://schemas.microsoft.com/office/drawing/2014/main" id="{25A6D44C-0F43-09B9-F0EC-B90F10D46E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0686" y="0"/>
            <a:ext cx="4637314" cy="685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8C2D0BC-0E14-1A4C-C828-E45358515CAC}"/>
              </a:ext>
            </a:extLst>
          </p:cNvPr>
          <p:cNvSpPr txBox="1"/>
          <p:nvPr/>
        </p:nvSpPr>
        <p:spPr>
          <a:xfrm>
            <a:off x="0" y="6363454"/>
            <a:ext cx="9144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Harfang des neiges</a:t>
            </a:r>
          </a:p>
        </p:txBody>
      </p:sp>
    </p:spTree>
    <p:extLst>
      <p:ext uri="{BB962C8B-B14F-4D97-AF65-F5344CB8AC3E}">
        <p14:creationId xmlns:p14="http://schemas.microsoft.com/office/powerpoint/2010/main" val="523355880"/>
      </p:ext>
    </p:extLst>
  </p:cSld>
  <p:clrMapOvr>
    <a:masterClrMapping/>
  </p:clrMapOvr>
  <p:transition spd="slow" advTm="5000">
    <p:random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, hibou, Oiseau de proie, plein air&#10;&#10;Le contenu généré par l’IA peut être incorrect.">
            <a:extLst>
              <a:ext uri="{FF2B5EF4-FFF2-40B4-BE49-F238E27FC236}">
                <a16:creationId xmlns:a16="http://schemas.microsoft.com/office/drawing/2014/main" id="{FE8B9679-814A-3AC2-565D-E1082165AA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3343" y="-48987"/>
            <a:ext cx="4588328" cy="6882493"/>
          </a:xfrm>
          <a:prstGeom prst="rect">
            <a:avLst/>
          </a:prstGeom>
        </p:spPr>
      </p:pic>
      <p:pic>
        <p:nvPicPr>
          <p:cNvPr id="2" name="Image 1" descr="Une image contenant motif, Marron, capture d’écran, rouge&#10;&#10;Le contenu généré par l’IA peut être incorrect.">
            <a:extLst>
              <a:ext uri="{FF2B5EF4-FFF2-40B4-BE49-F238E27FC236}">
                <a16:creationId xmlns:a16="http://schemas.microsoft.com/office/drawing/2014/main" id="{8CA58541-962F-24B3-7909-9F01AFFAF5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3343" y="0"/>
            <a:ext cx="4588328" cy="685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E5D3C90-0207-E733-B19C-A14598B98D4B}"/>
              </a:ext>
            </a:extLst>
          </p:cNvPr>
          <p:cNvSpPr txBox="1"/>
          <p:nvPr/>
        </p:nvSpPr>
        <p:spPr>
          <a:xfrm>
            <a:off x="0" y="6363454"/>
            <a:ext cx="9144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Grand-duc d'Amérique</a:t>
            </a:r>
          </a:p>
        </p:txBody>
      </p:sp>
    </p:spTree>
    <p:extLst>
      <p:ext uri="{BB962C8B-B14F-4D97-AF65-F5344CB8AC3E}">
        <p14:creationId xmlns:p14="http://schemas.microsoft.com/office/powerpoint/2010/main" val="1773691237"/>
      </p:ext>
    </p:extLst>
  </p:cSld>
  <p:clrMapOvr>
    <a:masterClrMapping/>
  </p:clrMapOvr>
  <p:transition spd="slow" advTm="5000">
    <p:random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motif, Marron, capture d’écran, rouge&#10;&#10;Le contenu généré par l’IA peut être incorrect.">
            <a:extLst>
              <a:ext uri="{FF2B5EF4-FFF2-40B4-BE49-F238E27FC236}">
                <a16:creationId xmlns:a16="http://schemas.microsoft.com/office/drawing/2014/main" id="{D1ECA9B0-7D5D-9F42-D252-29F7D9DB74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89CCB80F-885A-13BA-F176-371E959D8F25}"/>
              </a:ext>
            </a:extLst>
          </p:cNvPr>
          <p:cNvSpPr txBox="1"/>
          <p:nvPr/>
        </p:nvSpPr>
        <p:spPr>
          <a:xfrm>
            <a:off x="0" y="6363454"/>
            <a:ext cx="9144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Hibou moyen duc </a:t>
            </a:r>
          </a:p>
        </p:txBody>
      </p:sp>
    </p:spTree>
    <p:extLst>
      <p:ext uri="{BB962C8B-B14F-4D97-AF65-F5344CB8AC3E}">
        <p14:creationId xmlns:p14="http://schemas.microsoft.com/office/powerpoint/2010/main" val="2264586715"/>
      </p:ext>
    </p:extLst>
  </p:cSld>
  <p:clrMapOvr>
    <a:masterClrMapping/>
  </p:clrMapOvr>
  <p:transition spd="slow" advTm="5000">
    <p:random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, Oiseau de proie, hibou, arbre&#10;&#10;Le contenu généré par l’IA peut être incorrect.">
            <a:extLst>
              <a:ext uri="{FF2B5EF4-FFF2-40B4-BE49-F238E27FC236}">
                <a16:creationId xmlns:a16="http://schemas.microsoft.com/office/drawing/2014/main" id="{E3849837-2470-08A1-15F1-F37C059514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5680" y="-30480"/>
            <a:ext cx="4602480" cy="6903720"/>
          </a:xfrm>
          <a:prstGeom prst="rect">
            <a:avLst/>
          </a:prstGeom>
        </p:spPr>
      </p:pic>
      <p:pic>
        <p:nvPicPr>
          <p:cNvPr id="4" name="Image 3" descr="Une image contenant motif, Marron, capture d’écran, rouge&#10;&#10;Le contenu généré par l’IA peut être incorrect.">
            <a:extLst>
              <a:ext uri="{FF2B5EF4-FFF2-40B4-BE49-F238E27FC236}">
                <a16:creationId xmlns:a16="http://schemas.microsoft.com/office/drawing/2014/main" id="{684BC0D1-4ABE-CBCE-08F3-9D89275A40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5680" y="0"/>
            <a:ext cx="4612640" cy="6858000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24EB17D5-E14C-4AF5-8F35-2BDDB76CF0A7}"/>
              </a:ext>
            </a:extLst>
          </p:cNvPr>
          <p:cNvSpPr txBox="1"/>
          <p:nvPr/>
        </p:nvSpPr>
        <p:spPr>
          <a:xfrm>
            <a:off x="0" y="6363454"/>
            <a:ext cx="9144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Hibou moyen duc </a:t>
            </a:r>
          </a:p>
        </p:txBody>
      </p:sp>
    </p:spTree>
    <p:extLst>
      <p:ext uri="{BB962C8B-B14F-4D97-AF65-F5344CB8AC3E}">
        <p14:creationId xmlns:p14="http://schemas.microsoft.com/office/powerpoint/2010/main" val="2597150588"/>
      </p:ext>
    </p:extLst>
  </p:cSld>
  <p:clrMapOvr>
    <a:masterClrMapping/>
  </p:clrMapOvr>
  <p:transition spd="slow" advTm="5000">
    <p:random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oiseau, hibou, Oiseau de proie, plein air&#10;&#10;Le contenu généré par l’IA peut être incorrect.">
            <a:extLst>
              <a:ext uri="{FF2B5EF4-FFF2-40B4-BE49-F238E27FC236}">
                <a16:creationId xmlns:a16="http://schemas.microsoft.com/office/drawing/2014/main" id="{30677381-9B98-9B2B-92AD-63E93C4B6D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3150" y="85725"/>
            <a:ext cx="4514850" cy="6772275"/>
          </a:xfrm>
          <a:prstGeom prst="rect">
            <a:avLst/>
          </a:prstGeom>
        </p:spPr>
      </p:pic>
      <p:pic>
        <p:nvPicPr>
          <p:cNvPr id="2" name="Image 1" descr="Une image contenant motif, Marron, capture d’écran, rouge&#10;&#10;Le contenu généré par l’IA peut être incorrect.">
            <a:extLst>
              <a:ext uri="{FF2B5EF4-FFF2-40B4-BE49-F238E27FC236}">
                <a16:creationId xmlns:a16="http://schemas.microsoft.com/office/drawing/2014/main" id="{55A21B47-285F-7A7A-28A1-469204B673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3150" y="0"/>
            <a:ext cx="4514850" cy="685800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7A4B0A4F-B641-7909-DEB9-2B4967CA1707}"/>
              </a:ext>
            </a:extLst>
          </p:cNvPr>
          <p:cNvSpPr txBox="1"/>
          <p:nvPr/>
        </p:nvSpPr>
        <p:spPr>
          <a:xfrm>
            <a:off x="0" y="6363454"/>
            <a:ext cx="9144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Hibou moyen duc </a:t>
            </a:r>
          </a:p>
        </p:txBody>
      </p:sp>
    </p:spTree>
    <p:extLst>
      <p:ext uri="{BB962C8B-B14F-4D97-AF65-F5344CB8AC3E}">
        <p14:creationId xmlns:p14="http://schemas.microsoft.com/office/powerpoint/2010/main" val="2389433466"/>
      </p:ext>
    </p:extLst>
  </p:cSld>
  <p:clrMapOvr>
    <a:masterClrMapping/>
  </p:clrMapOvr>
  <p:transition spd="slow" advTm="5000">
    <p:random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0" b="-5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motif, Marron, capture d’écran, rouge&#10;&#10;Le contenu généré par l’IA peut être incorrect.">
            <a:extLst>
              <a:ext uri="{FF2B5EF4-FFF2-40B4-BE49-F238E27FC236}">
                <a16:creationId xmlns:a16="http://schemas.microsoft.com/office/drawing/2014/main" id="{F1453DEC-3AFB-4B5A-F225-C3D236ECB4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43FAF41F-8AE9-1D94-E6AE-FB521E77CC51}"/>
              </a:ext>
            </a:extLst>
          </p:cNvPr>
          <p:cNvSpPr txBox="1"/>
          <p:nvPr/>
        </p:nvSpPr>
        <p:spPr>
          <a:xfrm>
            <a:off x="0" y="6363454"/>
            <a:ext cx="9144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Hibou grand-duc d’Amérique</a:t>
            </a:r>
          </a:p>
        </p:txBody>
      </p:sp>
    </p:spTree>
    <p:extLst>
      <p:ext uri="{BB962C8B-B14F-4D97-AF65-F5344CB8AC3E}">
        <p14:creationId xmlns:p14="http://schemas.microsoft.com/office/powerpoint/2010/main" val="3441751608"/>
      </p:ext>
    </p:extLst>
  </p:cSld>
  <p:clrMapOvr>
    <a:masterClrMapping/>
  </p:clrMapOvr>
  <p:transition spd="slow" advTm="5000">
    <p:random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, hibou, Oiseau de proie, plein air&#10;&#10;Le contenu généré par l’IA peut être incorrect.">
            <a:extLst>
              <a:ext uri="{FF2B5EF4-FFF2-40B4-BE49-F238E27FC236}">
                <a16:creationId xmlns:a16="http://schemas.microsoft.com/office/drawing/2014/main" id="{531EC6B9-0590-90B3-998C-589B015C6D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  <p:pic>
        <p:nvPicPr>
          <p:cNvPr id="2" name="Image 1" descr="Une image contenant motif, Marron, capture d’écran, rouge&#10;&#10;Le contenu généré par l’IA peut être incorrect.">
            <a:extLst>
              <a:ext uri="{FF2B5EF4-FFF2-40B4-BE49-F238E27FC236}">
                <a16:creationId xmlns:a16="http://schemas.microsoft.com/office/drawing/2014/main" id="{094DCFEC-3829-E128-8728-4A87AE59D7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DFEE2A0-4FD7-4631-FE59-DEEAFFC13D77}"/>
              </a:ext>
            </a:extLst>
          </p:cNvPr>
          <p:cNvSpPr txBox="1"/>
          <p:nvPr/>
        </p:nvSpPr>
        <p:spPr>
          <a:xfrm>
            <a:off x="0" y="6363454"/>
            <a:ext cx="9144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Hibou moyen duc </a:t>
            </a:r>
          </a:p>
        </p:txBody>
      </p:sp>
    </p:spTree>
    <p:extLst>
      <p:ext uri="{BB962C8B-B14F-4D97-AF65-F5344CB8AC3E}">
        <p14:creationId xmlns:p14="http://schemas.microsoft.com/office/powerpoint/2010/main" val="1101512046"/>
      </p:ext>
    </p:extLst>
  </p:cSld>
  <p:clrMapOvr>
    <a:masterClrMapping/>
  </p:clrMapOvr>
  <p:transition spd="slow" advTm="5000">
    <p:random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, Oiseau de proie, hibou, arbre&#10;&#10;Le contenu généré par l’IA peut être incorrect.">
            <a:extLst>
              <a:ext uri="{FF2B5EF4-FFF2-40B4-BE49-F238E27FC236}">
                <a16:creationId xmlns:a16="http://schemas.microsoft.com/office/drawing/2014/main" id="{ED924B1C-F415-43B8-120D-AD2D2909B4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8029" y="12247"/>
            <a:ext cx="4563835" cy="6845753"/>
          </a:xfrm>
          <a:prstGeom prst="rect">
            <a:avLst/>
          </a:prstGeom>
        </p:spPr>
      </p:pic>
      <p:pic>
        <p:nvPicPr>
          <p:cNvPr id="2" name="Image 1" descr="Une image contenant motif, Marron, capture d’écran, rouge&#10;&#10;Le contenu généré par l’IA peut être incorrect.">
            <a:extLst>
              <a:ext uri="{FF2B5EF4-FFF2-40B4-BE49-F238E27FC236}">
                <a16:creationId xmlns:a16="http://schemas.microsoft.com/office/drawing/2014/main" id="{7029E83A-E782-8C3F-FEC3-4D7D263742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8029" y="0"/>
            <a:ext cx="4563836" cy="685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89B739E-4AD8-4959-8627-ADE1AC390E56}"/>
              </a:ext>
            </a:extLst>
          </p:cNvPr>
          <p:cNvSpPr txBox="1"/>
          <p:nvPr/>
        </p:nvSpPr>
        <p:spPr>
          <a:xfrm>
            <a:off x="0" y="6363454"/>
            <a:ext cx="9144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Jeune chouette rayée</a:t>
            </a:r>
          </a:p>
        </p:txBody>
      </p:sp>
    </p:spTree>
    <p:extLst>
      <p:ext uri="{BB962C8B-B14F-4D97-AF65-F5344CB8AC3E}">
        <p14:creationId xmlns:p14="http://schemas.microsoft.com/office/powerpoint/2010/main" val="3709598535"/>
      </p:ext>
    </p:extLst>
  </p:cSld>
  <p:clrMapOvr>
    <a:masterClrMapping/>
  </p:clrMapOvr>
  <p:transition spd="slow" advTm="5000">
    <p:random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motif, Marron, capture d’écran, rouge&#10;&#10;Le contenu généré par l’IA peut être incorrect.">
            <a:extLst>
              <a:ext uri="{FF2B5EF4-FFF2-40B4-BE49-F238E27FC236}">
                <a16:creationId xmlns:a16="http://schemas.microsoft.com/office/drawing/2014/main" id="{EE543E99-9F86-6C88-62CB-D8956A02BB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9038BF1D-4D36-4BA7-41F1-36768AC02165}"/>
              </a:ext>
            </a:extLst>
          </p:cNvPr>
          <p:cNvSpPr txBox="1"/>
          <p:nvPr/>
        </p:nvSpPr>
        <p:spPr>
          <a:xfrm>
            <a:off x="0" y="6363454"/>
            <a:ext cx="9144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>
                <a:solidFill>
                  <a:schemeClr val="bg1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Hibou moyen-Duc</a:t>
            </a:r>
            <a:endParaRPr lang="fr-FR" dirty="0">
              <a:solidFill>
                <a:schemeClr val="bg1"/>
              </a:solidFill>
              <a:latin typeface="Baloo" panose="03080902040302020200" pitchFamily="66" charset="0"/>
              <a:cs typeface="Baloo" panose="030809020403020202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665502"/>
      </p:ext>
    </p:extLst>
  </p:cSld>
  <p:clrMapOvr>
    <a:masterClrMapping/>
  </p:clrMapOvr>
  <p:transition spd="slow" advTm="5000">
    <p:random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eige, hibou, hiver, brouillard&#10;&#10;Le contenu généré par l’IA peut être incorrect.">
            <a:extLst>
              <a:ext uri="{FF2B5EF4-FFF2-40B4-BE49-F238E27FC236}">
                <a16:creationId xmlns:a16="http://schemas.microsoft.com/office/drawing/2014/main" id="{4F16974B-A9E9-F131-D0FC-385EABE0F6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7836" y="-12246"/>
            <a:ext cx="4580164" cy="6870246"/>
          </a:xfrm>
          <a:prstGeom prst="rect">
            <a:avLst/>
          </a:prstGeom>
        </p:spPr>
      </p:pic>
      <p:pic>
        <p:nvPicPr>
          <p:cNvPr id="2" name="Image 1" descr="Une image contenant motif, Marron, capture d’écran, rouge&#10;&#10;Le contenu généré par l’IA peut être incorrect.">
            <a:extLst>
              <a:ext uri="{FF2B5EF4-FFF2-40B4-BE49-F238E27FC236}">
                <a16:creationId xmlns:a16="http://schemas.microsoft.com/office/drawing/2014/main" id="{C4B244CD-5256-F374-2657-F22CCB1B59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7836" y="0"/>
            <a:ext cx="4588328" cy="685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F647BAB-2EE7-F1EA-1025-2646889E10AE}"/>
              </a:ext>
            </a:extLst>
          </p:cNvPr>
          <p:cNvSpPr txBox="1"/>
          <p:nvPr/>
        </p:nvSpPr>
        <p:spPr>
          <a:xfrm>
            <a:off x="0" y="6363454"/>
            <a:ext cx="9144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Harfang des neiges</a:t>
            </a:r>
          </a:p>
        </p:txBody>
      </p:sp>
    </p:spTree>
    <p:extLst>
      <p:ext uri="{BB962C8B-B14F-4D97-AF65-F5344CB8AC3E}">
        <p14:creationId xmlns:p14="http://schemas.microsoft.com/office/powerpoint/2010/main" val="2672793637"/>
      </p:ext>
    </p:extLst>
  </p:cSld>
  <p:clrMapOvr>
    <a:masterClrMapping/>
  </p:clrMapOvr>
  <p:transition spd="slow" advTm="5000">
    <p:random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, hibou, Oiseau de proie, arbre&#10;&#10;Le contenu généré par l’IA peut être incorrect.">
            <a:extLst>
              <a:ext uri="{FF2B5EF4-FFF2-40B4-BE49-F238E27FC236}">
                <a16:creationId xmlns:a16="http://schemas.microsoft.com/office/drawing/2014/main" id="{2AA44634-79CC-F487-C0B3-E0396AFB86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1507" y="-36740"/>
            <a:ext cx="4596493" cy="6894740"/>
          </a:xfrm>
          <a:prstGeom prst="rect">
            <a:avLst/>
          </a:prstGeom>
        </p:spPr>
      </p:pic>
      <p:pic>
        <p:nvPicPr>
          <p:cNvPr id="2" name="Image 1" descr="Une image contenant motif, Marron, capture d’écran, rouge&#10;&#10;Le contenu généré par l’IA peut être incorrect.">
            <a:extLst>
              <a:ext uri="{FF2B5EF4-FFF2-40B4-BE49-F238E27FC236}">
                <a16:creationId xmlns:a16="http://schemas.microsoft.com/office/drawing/2014/main" id="{AD6C16AE-0B25-5626-82BC-29F5F66485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1506" y="0"/>
            <a:ext cx="4620987" cy="685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0B50FCA-CA41-3E66-7441-BAA6EBE2ECDE}"/>
              </a:ext>
            </a:extLst>
          </p:cNvPr>
          <p:cNvSpPr txBox="1"/>
          <p:nvPr/>
        </p:nvSpPr>
        <p:spPr>
          <a:xfrm>
            <a:off x="0" y="6363454"/>
            <a:ext cx="9144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Nyctale de </a:t>
            </a:r>
            <a:r>
              <a:rPr lang="fr-FR" dirty="0" err="1">
                <a:solidFill>
                  <a:schemeClr val="bg1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tengmalm</a:t>
            </a:r>
            <a:endParaRPr lang="fr-FR" dirty="0">
              <a:solidFill>
                <a:schemeClr val="bg1"/>
              </a:solidFill>
              <a:latin typeface="Baloo" panose="03080902040302020200" pitchFamily="66" charset="0"/>
              <a:cs typeface="Baloo" panose="030809020403020202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3950669"/>
      </p:ext>
    </p:extLst>
  </p:cSld>
  <p:clrMapOvr>
    <a:masterClrMapping/>
  </p:clrMapOvr>
  <p:transition spd="slow" advTm="5000">
    <p:random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motif, Marron, capture d’écran, rouge&#10;&#10;Le contenu généré par l’IA peut être incorrect.">
            <a:extLst>
              <a:ext uri="{FF2B5EF4-FFF2-40B4-BE49-F238E27FC236}">
                <a16:creationId xmlns:a16="http://schemas.microsoft.com/office/drawing/2014/main" id="{6E69C140-B405-2A4A-7767-358EAE73AB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048DA64C-FAB0-E2AA-88C2-7C7B99D8A633}"/>
              </a:ext>
            </a:extLst>
          </p:cNvPr>
          <p:cNvSpPr txBox="1"/>
          <p:nvPr/>
        </p:nvSpPr>
        <p:spPr>
          <a:xfrm>
            <a:off x="0" y="6363454"/>
            <a:ext cx="9144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Chouette lapone</a:t>
            </a:r>
          </a:p>
        </p:txBody>
      </p:sp>
    </p:spTree>
    <p:extLst>
      <p:ext uri="{BB962C8B-B14F-4D97-AF65-F5344CB8AC3E}">
        <p14:creationId xmlns:p14="http://schemas.microsoft.com/office/powerpoint/2010/main" val="2802418583"/>
      </p:ext>
    </p:extLst>
  </p:cSld>
  <p:clrMapOvr>
    <a:masterClrMapping/>
  </p:clrMapOvr>
  <p:transition spd="slow" advTm="5000">
    <p:random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, hibou, Oiseau de proie, arbre&#10;&#10;Le contenu généré par l’IA peut être incorrect.">
            <a:extLst>
              <a:ext uri="{FF2B5EF4-FFF2-40B4-BE49-F238E27FC236}">
                <a16:creationId xmlns:a16="http://schemas.microsoft.com/office/drawing/2014/main" id="{744899BB-885C-7700-623F-E0FC8D669C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7836" y="-12246"/>
            <a:ext cx="4580164" cy="6870246"/>
          </a:xfrm>
          <a:prstGeom prst="rect">
            <a:avLst/>
          </a:prstGeom>
        </p:spPr>
      </p:pic>
      <p:pic>
        <p:nvPicPr>
          <p:cNvPr id="2" name="Image 1" descr="Une image contenant motif, Marron, capture d’écran, rouge&#10;&#10;Le contenu généré par l’IA peut être incorrect.">
            <a:extLst>
              <a:ext uri="{FF2B5EF4-FFF2-40B4-BE49-F238E27FC236}">
                <a16:creationId xmlns:a16="http://schemas.microsoft.com/office/drawing/2014/main" id="{45FE8058-D5A3-0A9B-24FF-D7CA3A3DE7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7836" y="0"/>
            <a:ext cx="4588328" cy="685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4418575-43F7-B395-F314-15CA193668D8}"/>
              </a:ext>
            </a:extLst>
          </p:cNvPr>
          <p:cNvSpPr txBox="1"/>
          <p:nvPr/>
        </p:nvSpPr>
        <p:spPr>
          <a:xfrm>
            <a:off x="0" y="6363454"/>
            <a:ext cx="9144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Nyctale de </a:t>
            </a:r>
            <a:r>
              <a:rPr lang="fr-FR" dirty="0" err="1">
                <a:solidFill>
                  <a:schemeClr val="bg1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tengmalm</a:t>
            </a:r>
            <a:endParaRPr lang="fr-FR" dirty="0">
              <a:solidFill>
                <a:schemeClr val="bg1"/>
              </a:solidFill>
              <a:latin typeface="Baloo" panose="03080902040302020200" pitchFamily="66" charset="0"/>
              <a:cs typeface="Baloo" panose="030809020403020202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2610012"/>
      </p:ext>
    </p:extLst>
  </p:cSld>
  <p:clrMapOvr>
    <a:masterClrMapping/>
  </p:clrMapOvr>
  <p:transition spd="slow" advTm="5000">
    <p:random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, Oiseau de proie, hibou, arbre&#10;&#10;Le contenu généré par l’IA peut être incorrect.">
            <a:extLst>
              <a:ext uri="{FF2B5EF4-FFF2-40B4-BE49-F238E27FC236}">
                <a16:creationId xmlns:a16="http://schemas.microsoft.com/office/drawing/2014/main" id="{1B817987-51AD-EF09-C841-57A50D3ECB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4164" y="12246"/>
            <a:ext cx="4563836" cy="6845754"/>
          </a:xfrm>
          <a:prstGeom prst="rect">
            <a:avLst/>
          </a:prstGeom>
        </p:spPr>
      </p:pic>
      <p:pic>
        <p:nvPicPr>
          <p:cNvPr id="2" name="Image 1" descr="Une image contenant motif, Marron, capture d’écran, rouge&#10;&#10;Le contenu généré par l’IA peut être incorrect.">
            <a:extLst>
              <a:ext uri="{FF2B5EF4-FFF2-40B4-BE49-F238E27FC236}">
                <a16:creationId xmlns:a16="http://schemas.microsoft.com/office/drawing/2014/main" id="{8C0015B0-5851-FC14-0DB1-7672F55FA6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4164" y="0"/>
            <a:ext cx="4563836" cy="685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BB9DE0C-3E38-06B2-BA48-C37F1A884D2D}"/>
              </a:ext>
            </a:extLst>
          </p:cNvPr>
          <p:cNvSpPr txBox="1"/>
          <p:nvPr/>
        </p:nvSpPr>
        <p:spPr>
          <a:xfrm>
            <a:off x="0" y="6363454"/>
            <a:ext cx="9144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Chouette rayée</a:t>
            </a:r>
          </a:p>
        </p:txBody>
      </p:sp>
    </p:spTree>
    <p:extLst>
      <p:ext uri="{BB962C8B-B14F-4D97-AF65-F5344CB8AC3E}">
        <p14:creationId xmlns:p14="http://schemas.microsoft.com/office/powerpoint/2010/main" val="1527430306"/>
      </p:ext>
    </p:extLst>
  </p:cSld>
  <p:clrMapOvr>
    <a:masterClrMapping/>
  </p:clrMapOvr>
  <p:transition spd="slow" advTm="5000">
    <p:random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, Oiseau de proie, hibou, plein air&#10;&#10;Le contenu généré par l’IA peut être incorrect.">
            <a:extLst>
              <a:ext uri="{FF2B5EF4-FFF2-40B4-BE49-F238E27FC236}">
                <a16:creationId xmlns:a16="http://schemas.microsoft.com/office/drawing/2014/main" id="{7F4DEB6E-3BC2-0DA4-23B1-06758E760A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1507" y="-36740"/>
            <a:ext cx="4596493" cy="6894740"/>
          </a:xfrm>
          <a:prstGeom prst="rect">
            <a:avLst/>
          </a:prstGeom>
        </p:spPr>
      </p:pic>
      <p:pic>
        <p:nvPicPr>
          <p:cNvPr id="2" name="Image 1" descr="Une image contenant motif, Marron, capture d’écran, rouge&#10;&#10;Le contenu généré par l’IA peut être incorrect.">
            <a:extLst>
              <a:ext uri="{FF2B5EF4-FFF2-40B4-BE49-F238E27FC236}">
                <a16:creationId xmlns:a16="http://schemas.microsoft.com/office/drawing/2014/main" id="{662D230E-0BC1-6884-3E4C-30A097285B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E6C7D71-1F25-424A-C29B-DFE79945EABB}"/>
              </a:ext>
            </a:extLst>
          </p:cNvPr>
          <p:cNvSpPr txBox="1"/>
          <p:nvPr/>
        </p:nvSpPr>
        <p:spPr>
          <a:xfrm>
            <a:off x="0" y="6363454"/>
            <a:ext cx="9144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Petit duc-maculé,</a:t>
            </a:r>
          </a:p>
        </p:txBody>
      </p:sp>
    </p:spTree>
    <p:extLst>
      <p:ext uri="{BB962C8B-B14F-4D97-AF65-F5344CB8AC3E}">
        <p14:creationId xmlns:p14="http://schemas.microsoft.com/office/powerpoint/2010/main" val="3570643435"/>
      </p:ext>
    </p:extLst>
  </p:cSld>
  <p:clrMapOvr>
    <a:masterClrMapping/>
  </p:clrMapOvr>
  <p:transition spd="slow" advTm="5000">
    <p:random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, hibou, Oiseau de proie, plein air&#10;&#10;Le contenu généré par l’IA peut être incorrect.">
            <a:extLst>
              <a:ext uri="{FF2B5EF4-FFF2-40B4-BE49-F238E27FC236}">
                <a16:creationId xmlns:a16="http://schemas.microsoft.com/office/drawing/2014/main" id="{BD783397-049A-366C-C336-10F8081512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9671" y="-24494"/>
            <a:ext cx="4588329" cy="6882494"/>
          </a:xfrm>
          <a:prstGeom prst="rect">
            <a:avLst/>
          </a:prstGeom>
        </p:spPr>
      </p:pic>
      <p:pic>
        <p:nvPicPr>
          <p:cNvPr id="2" name="Image 1" descr="Une image contenant motif, Marron, capture d’écran, rouge&#10;&#10;Le contenu généré par l’IA peut être incorrect.">
            <a:extLst>
              <a:ext uri="{FF2B5EF4-FFF2-40B4-BE49-F238E27FC236}">
                <a16:creationId xmlns:a16="http://schemas.microsoft.com/office/drawing/2014/main" id="{DA0C5005-7453-81C7-E548-6C4B9A7D481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4400" y="0"/>
            <a:ext cx="4673600" cy="685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FFF81DB-BCAD-949F-6572-24BE8278549B}"/>
              </a:ext>
            </a:extLst>
          </p:cNvPr>
          <p:cNvSpPr txBox="1"/>
          <p:nvPr/>
        </p:nvSpPr>
        <p:spPr>
          <a:xfrm>
            <a:off x="0" y="6363454"/>
            <a:ext cx="9144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Petit duc-maculé,</a:t>
            </a:r>
          </a:p>
        </p:txBody>
      </p:sp>
    </p:spTree>
    <p:extLst>
      <p:ext uri="{BB962C8B-B14F-4D97-AF65-F5344CB8AC3E}">
        <p14:creationId xmlns:p14="http://schemas.microsoft.com/office/powerpoint/2010/main" val="837167262"/>
      </p:ext>
    </p:extLst>
  </p:cSld>
  <p:clrMapOvr>
    <a:masterClrMapping/>
  </p:clrMapOvr>
  <p:transition spd="slow" advTm="5000">
    <p:random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, hibou, Oiseau de proie, plein air&#10;&#10;Le contenu généré par l’IA peut être incorrect.">
            <a:extLst>
              <a:ext uri="{FF2B5EF4-FFF2-40B4-BE49-F238E27FC236}">
                <a16:creationId xmlns:a16="http://schemas.microsoft.com/office/drawing/2014/main" id="{66B58030-FE35-5B38-127F-33AA88C531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7836" y="-12246"/>
            <a:ext cx="4531178" cy="6796767"/>
          </a:xfrm>
          <a:prstGeom prst="rect">
            <a:avLst/>
          </a:prstGeom>
        </p:spPr>
      </p:pic>
      <p:pic>
        <p:nvPicPr>
          <p:cNvPr id="2" name="Image 1" descr="Une image contenant motif, Marron, capture d’écran, rouge&#10;&#10;Le contenu généré par l’IA peut être incorrect.">
            <a:extLst>
              <a:ext uri="{FF2B5EF4-FFF2-40B4-BE49-F238E27FC236}">
                <a16:creationId xmlns:a16="http://schemas.microsoft.com/office/drawing/2014/main" id="{6D458E38-620C-BB99-F884-0979936172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7836" y="0"/>
            <a:ext cx="4588328" cy="685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58DB275-F1B0-3706-4018-D82DED8619F5}"/>
              </a:ext>
            </a:extLst>
          </p:cNvPr>
          <p:cNvSpPr txBox="1"/>
          <p:nvPr/>
        </p:nvSpPr>
        <p:spPr>
          <a:xfrm>
            <a:off x="0" y="6363454"/>
            <a:ext cx="9144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Petite nyctale</a:t>
            </a:r>
          </a:p>
        </p:txBody>
      </p:sp>
    </p:spTree>
    <p:extLst>
      <p:ext uri="{BB962C8B-B14F-4D97-AF65-F5344CB8AC3E}">
        <p14:creationId xmlns:p14="http://schemas.microsoft.com/office/powerpoint/2010/main" val="2685213441"/>
      </p:ext>
    </p:extLst>
  </p:cSld>
  <p:clrMapOvr>
    <a:masterClrMapping/>
  </p:clrMapOvr>
  <p:transition spd="slow" advTm="5000">
    <p:random/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, Oiseau de proie, plein air, faucon&#10;&#10;Le contenu généré par l’IA peut être incorrect.">
            <a:extLst>
              <a:ext uri="{FF2B5EF4-FFF2-40B4-BE49-F238E27FC236}">
                <a16:creationId xmlns:a16="http://schemas.microsoft.com/office/drawing/2014/main" id="{3166997D-FD48-D6F9-695B-F048B16236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  <p:pic>
        <p:nvPicPr>
          <p:cNvPr id="2" name="Image 1" descr="Une image contenant motif, Marron, capture d’écran, rouge&#10;&#10;Le contenu généré par l’IA peut être incorrect.">
            <a:extLst>
              <a:ext uri="{FF2B5EF4-FFF2-40B4-BE49-F238E27FC236}">
                <a16:creationId xmlns:a16="http://schemas.microsoft.com/office/drawing/2014/main" id="{EB47AB62-FCD5-025D-AD65-C4E1D74955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04DA85B-52B8-1DCC-F312-2D6D6D3648CF}"/>
              </a:ext>
            </a:extLst>
          </p:cNvPr>
          <p:cNvSpPr txBox="1"/>
          <p:nvPr/>
        </p:nvSpPr>
        <p:spPr>
          <a:xfrm>
            <a:off x="0" y="6363454"/>
            <a:ext cx="9144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>
                <a:solidFill>
                  <a:schemeClr val="bg1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Petite nyctale</a:t>
            </a:r>
            <a:endParaRPr lang="fr-FR" dirty="0">
              <a:solidFill>
                <a:schemeClr val="bg1"/>
              </a:solidFill>
              <a:latin typeface="Baloo" panose="03080902040302020200" pitchFamily="66" charset="0"/>
              <a:cs typeface="Baloo" panose="030809020403020202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8925521"/>
      </p:ext>
    </p:extLst>
  </p:cSld>
  <p:clrMapOvr>
    <a:masterClrMapping/>
  </p:clrMapOvr>
  <p:transition spd="slow" advTm="5000">
    <p:random/>
  </p:transition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, Oiseau de proie, hibou, arbre&#10;&#10;Le contenu généré par l’IA peut être incorrect.">
            <a:extLst>
              <a:ext uri="{FF2B5EF4-FFF2-40B4-BE49-F238E27FC236}">
                <a16:creationId xmlns:a16="http://schemas.microsoft.com/office/drawing/2014/main" id="{8DB8132D-845F-E513-6C4A-C5F07CB58D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2329" y="24493"/>
            <a:ext cx="4563835" cy="6845753"/>
          </a:xfrm>
          <a:prstGeom prst="rect">
            <a:avLst/>
          </a:prstGeom>
        </p:spPr>
      </p:pic>
      <p:pic>
        <p:nvPicPr>
          <p:cNvPr id="2" name="Image 1" descr="Une image contenant motif, Marron, capture d’écran, rouge&#10;&#10;Le contenu généré par l’IA peut être incorrect.">
            <a:extLst>
              <a:ext uri="{FF2B5EF4-FFF2-40B4-BE49-F238E27FC236}">
                <a16:creationId xmlns:a16="http://schemas.microsoft.com/office/drawing/2014/main" id="{4B89A5A7-5C28-D7E3-2245-E288E7F8FF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600" y="0"/>
            <a:ext cx="4732564" cy="685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A19FC80-429B-1798-9313-C0E9610F7126}"/>
              </a:ext>
            </a:extLst>
          </p:cNvPr>
          <p:cNvSpPr txBox="1"/>
          <p:nvPr/>
        </p:nvSpPr>
        <p:spPr>
          <a:xfrm>
            <a:off x="0" y="6363454"/>
            <a:ext cx="9144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Petite nyctale</a:t>
            </a:r>
          </a:p>
        </p:txBody>
      </p:sp>
    </p:spTree>
    <p:extLst>
      <p:ext uri="{BB962C8B-B14F-4D97-AF65-F5344CB8AC3E}">
        <p14:creationId xmlns:p14="http://schemas.microsoft.com/office/powerpoint/2010/main" val="3036398532"/>
      </p:ext>
    </p:extLst>
  </p:cSld>
  <p:clrMapOvr>
    <a:masterClrMapping/>
  </p:clrMapOvr>
  <p:transition spd="slow" advTm="5000">
    <p:random/>
  </p:transition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, Oiseau de proie, hibou, plein air&#10;&#10;Le contenu généré par l’IA peut être incorrect.">
            <a:extLst>
              <a:ext uri="{FF2B5EF4-FFF2-40B4-BE49-F238E27FC236}">
                <a16:creationId xmlns:a16="http://schemas.microsoft.com/office/drawing/2014/main" id="{A0E477DF-7DFE-8868-100F-80593EEF62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4164" y="12246"/>
            <a:ext cx="4563836" cy="6845754"/>
          </a:xfrm>
          <a:prstGeom prst="rect">
            <a:avLst/>
          </a:prstGeom>
        </p:spPr>
      </p:pic>
      <p:pic>
        <p:nvPicPr>
          <p:cNvPr id="2" name="Image 1" descr="Une image contenant motif, Marron, capture d’écran, rouge&#10;&#10;Le contenu généré par l’IA peut être incorrect.">
            <a:extLst>
              <a:ext uri="{FF2B5EF4-FFF2-40B4-BE49-F238E27FC236}">
                <a16:creationId xmlns:a16="http://schemas.microsoft.com/office/drawing/2014/main" id="{1E9D39B0-6A21-5A55-0188-B0C741F241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4164" y="0"/>
            <a:ext cx="4563836" cy="685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BD21F7B-E008-0C31-A394-D530D98C9297}"/>
              </a:ext>
            </a:extLst>
          </p:cNvPr>
          <p:cNvSpPr txBox="1"/>
          <p:nvPr/>
        </p:nvSpPr>
        <p:spPr>
          <a:xfrm>
            <a:off x="0" y="6363454"/>
            <a:ext cx="9144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 Chouette rayée</a:t>
            </a:r>
          </a:p>
        </p:txBody>
      </p:sp>
    </p:spTree>
    <p:extLst>
      <p:ext uri="{BB962C8B-B14F-4D97-AF65-F5344CB8AC3E}">
        <p14:creationId xmlns:p14="http://schemas.microsoft.com/office/powerpoint/2010/main" val="3277774209"/>
      </p:ext>
    </p:extLst>
  </p:cSld>
  <p:clrMapOvr>
    <a:masterClrMapping/>
  </p:clrMapOvr>
  <p:transition spd="slow" advTm="5000">
    <p:random/>
  </p:transition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 de proie, oiseau, hibou, plein air&#10;&#10;Le contenu généré par l’IA peut être incorrect.">
            <a:extLst>
              <a:ext uri="{FF2B5EF4-FFF2-40B4-BE49-F238E27FC236}">
                <a16:creationId xmlns:a16="http://schemas.microsoft.com/office/drawing/2014/main" id="{1B73BDFB-E774-C22E-F8B3-A4638DE677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5680" y="-30480"/>
            <a:ext cx="4592320" cy="6888480"/>
          </a:xfrm>
          <a:prstGeom prst="rect">
            <a:avLst/>
          </a:prstGeom>
        </p:spPr>
      </p:pic>
      <p:pic>
        <p:nvPicPr>
          <p:cNvPr id="4" name="Image 3" descr="Une image contenant motif, Marron, capture d’écran, rouge&#10;&#10;Le contenu généré par l’IA peut être incorrect.">
            <a:extLst>
              <a:ext uri="{FF2B5EF4-FFF2-40B4-BE49-F238E27FC236}">
                <a16:creationId xmlns:a16="http://schemas.microsoft.com/office/drawing/2014/main" id="{BF1EEBAB-732E-F016-6569-79A9FE9B42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5680" y="0"/>
            <a:ext cx="4612640" cy="6858000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12235F3E-A5B8-0271-5BC3-0AC021FC7DE1}"/>
              </a:ext>
            </a:extLst>
          </p:cNvPr>
          <p:cNvSpPr txBox="1"/>
          <p:nvPr/>
        </p:nvSpPr>
        <p:spPr>
          <a:xfrm>
            <a:off x="0" y="6363454"/>
            <a:ext cx="9144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 chouette rayée</a:t>
            </a:r>
          </a:p>
        </p:txBody>
      </p:sp>
    </p:spTree>
    <p:extLst>
      <p:ext uri="{BB962C8B-B14F-4D97-AF65-F5344CB8AC3E}">
        <p14:creationId xmlns:p14="http://schemas.microsoft.com/office/powerpoint/2010/main" val="4275437134"/>
      </p:ext>
    </p:extLst>
  </p:cSld>
  <p:clrMapOvr>
    <a:masterClrMapping/>
  </p:clrMapOvr>
  <p:transition spd="slow" advTm="5000">
    <p:random/>
  </p:transition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motif, Marron, capture d’écran, rouge&#10;&#10;Le contenu généré par l’IA peut être incorrect.">
            <a:extLst>
              <a:ext uri="{FF2B5EF4-FFF2-40B4-BE49-F238E27FC236}">
                <a16:creationId xmlns:a16="http://schemas.microsoft.com/office/drawing/2014/main" id="{A2929313-D242-D05D-09E1-F4014F6D5D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BC5B5843-E036-23B6-2297-B06127396CBD}"/>
              </a:ext>
            </a:extLst>
          </p:cNvPr>
          <p:cNvSpPr txBox="1"/>
          <p:nvPr/>
        </p:nvSpPr>
        <p:spPr>
          <a:xfrm>
            <a:off x="0" y="6363454"/>
            <a:ext cx="9144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dirty="0" err="1">
                <a:latin typeface="Baloo" panose="03080902040302020200" pitchFamily="66" charset="0"/>
                <a:cs typeface="Baloo" panose="03080902040302020200" pitchFamily="66" charset="0"/>
              </a:rPr>
              <a:t>Harfand</a:t>
            </a:r>
            <a:r>
              <a:rPr lang="fr-FR" dirty="0">
                <a:latin typeface="Baloo" panose="03080902040302020200" pitchFamily="66" charset="0"/>
                <a:cs typeface="Baloo" panose="03080902040302020200" pitchFamily="66" charset="0"/>
              </a:rPr>
              <a:t> des neiges allias le fantôme blanc</a:t>
            </a:r>
          </a:p>
        </p:txBody>
      </p:sp>
    </p:spTree>
    <p:extLst>
      <p:ext uri="{BB962C8B-B14F-4D97-AF65-F5344CB8AC3E}">
        <p14:creationId xmlns:p14="http://schemas.microsoft.com/office/powerpoint/2010/main" val="3609588208"/>
      </p:ext>
    </p:extLst>
  </p:cSld>
  <p:clrMapOvr>
    <a:masterClrMapping/>
  </p:clrMapOvr>
  <p:transition spd="slow" advTm="5000">
    <p:random/>
  </p:transition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motif, Marron, capture d’écran, rouge&#10;&#10;Le contenu généré par l’IA peut être incorrect.">
            <a:extLst>
              <a:ext uri="{FF2B5EF4-FFF2-40B4-BE49-F238E27FC236}">
                <a16:creationId xmlns:a16="http://schemas.microsoft.com/office/drawing/2014/main" id="{361F2C86-4064-EFC3-672D-71A517A2F6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EA2E66F5-D66E-B810-E471-4ADF9FDF4EB6}"/>
              </a:ext>
            </a:extLst>
          </p:cNvPr>
          <p:cNvSpPr txBox="1"/>
          <p:nvPr/>
        </p:nvSpPr>
        <p:spPr>
          <a:xfrm>
            <a:off x="0" y="6363454"/>
            <a:ext cx="9144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dirty="0">
                <a:latin typeface="Baloo" panose="03080902040302020200" pitchFamily="66" charset="0"/>
                <a:cs typeface="Baloo" panose="03080902040302020200" pitchFamily="66" charset="0"/>
              </a:rPr>
              <a:t>Petite nyctale</a:t>
            </a:r>
          </a:p>
        </p:txBody>
      </p:sp>
    </p:spTree>
    <p:extLst>
      <p:ext uri="{BB962C8B-B14F-4D97-AF65-F5344CB8AC3E}">
        <p14:creationId xmlns:p14="http://schemas.microsoft.com/office/powerpoint/2010/main" val="133012791"/>
      </p:ext>
    </p:extLst>
  </p:cSld>
  <p:clrMapOvr>
    <a:masterClrMapping/>
  </p:clrMapOvr>
  <p:transition spd="slow" advTm="5000">
    <p:random/>
  </p:transition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10000" t="10000" r="10000" b="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motif, Marron, capture d’écran, rouge&#10;&#10;Le contenu généré par l’IA peut être incorrect.">
            <a:extLst>
              <a:ext uri="{FF2B5EF4-FFF2-40B4-BE49-F238E27FC236}">
                <a16:creationId xmlns:a16="http://schemas.microsoft.com/office/drawing/2014/main" id="{E119EA45-76DD-EAE9-B8DC-40BB0FFD3F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6149490"/>
            <a:ext cx="9144000" cy="657741"/>
          </a:xfrm>
          <a:prstGeom prst="rect">
            <a:avLst/>
          </a:prstGeom>
          <a:noFill/>
        </p:spPr>
        <p:txBody>
          <a:bodyPr wrap="square" lIns="102741" tIns="51370" rIns="102741" bIns="51370" rtlCol="0">
            <a:spAutoFit/>
          </a:bodyPr>
          <a:lstStyle/>
          <a:p>
            <a:pPr algn="ctr" defTabSz="924645"/>
            <a:r>
              <a:rPr lang="fr-FR" sz="3600" b="1" dirty="0">
                <a:ln w="12700">
                  <a:solidFill>
                    <a:srgbClr val="00B0F0"/>
                  </a:solidFill>
                </a:ln>
                <a:solidFill>
                  <a:prstClr val="white"/>
                </a:solidFill>
                <a:latin typeface="Cinzel Black" pitchFamily="2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6574632" y="1076025"/>
            <a:ext cx="1066706" cy="609546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741" tIns="51370" rIns="102741" bIns="51370" rtlCol="0" anchor="ctr"/>
          <a:lstStyle/>
          <a:p>
            <a:pPr algn="ctr" defTabSz="924645"/>
            <a:r>
              <a:rPr lang="fr-FR" sz="1270" dirty="0">
                <a:solidFill>
                  <a:srgbClr val="FF0000"/>
                </a:solidFill>
                <a:latin typeface="Rockwell" pitchFamily="18" charset="0"/>
              </a:rPr>
              <a:t>2706</a:t>
            </a:r>
          </a:p>
        </p:txBody>
      </p:sp>
      <p:sp>
        <p:nvSpPr>
          <p:cNvPr id="11" name="ZoneTexte 10"/>
          <p:cNvSpPr txBox="1"/>
          <p:nvPr/>
        </p:nvSpPr>
        <p:spPr>
          <a:xfrm rot="5400000">
            <a:off x="6276667" y="2902916"/>
            <a:ext cx="4639471" cy="473075"/>
          </a:xfrm>
          <a:prstGeom prst="rect">
            <a:avLst/>
          </a:prstGeom>
          <a:noFill/>
        </p:spPr>
        <p:txBody>
          <a:bodyPr vert="vert270" wrap="square" lIns="102741" tIns="51370" rIns="102741" bIns="51370" rtlCol="0">
            <a:spAutoFit/>
          </a:bodyPr>
          <a:lstStyle/>
          <a:p>
            <a:pPr algn="ctr" defTabSz="924645"/>
            <a:r>
              <a:rPr lang="fr-FR" sz="3600" b="1" dirty="0">
                <a:ln w="3175">
                  <a:solidFill>
                    <a:srgbClr val="00B0F0"/>
                  </a:solidFill>
                </a:ln>
                <a:solidFill>
                  <a:prstClr val="white">
                    <a:lumMod val="95000"/>
                  </a:prstClr>
                </a:solidFill>
                <a:latin typeface="Cinzel Black" pitchFamily="2" charset="0"/>
              </a:rPr>
              <a:t>INTERNET</a:t>
            </a: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55202" y="4829807"/>
            <a:ext cx="1584176" cy="78818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a1fototoestel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144585">
            <a:off x="674442" y="576352"/>
            <a:ext cx="2139665" cy="1603961"/>
          </a:xfrm>
          <a:prstGeom prst="rect">
            <a:avLst/>
          </a:prstGeom>
        </p:spPr>
      </p:pic>
      <p:pic>
        <p:nvPicPr>
          <p:cNvPr id="14" name="Image 13" descr="5581145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245046" y="5031868"/>
            <a:ext cx="962376" cy="854643"/>
          </a:xfrm>
          <a:prstGeom prst="rect">
            <a:avLst/>
          </a:prstGeom>
        </p:spPr>
      </p:pic>
      <p:pic>
        <p:nvPicPr>
          <p:cNvPr id="10" name="Image 9" descr="0a0000027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638870" y="2936553"/>
            <a:ext cx="2095315" cy="2095315"/>
          </a:xfrm>
          <a:prstGeom prst="rect">
            <a:avLst/>
          </a:prstGeom>
        </p:spPr>
      </p:pic>
      <p:sp>
        <p:nvSpPr>
          <p:cNvPr id="15" name="ZoneTexte 14"/>
          <p:cNvSpPr txBox="1"/>
          <p:nvPr/>
        </p:nvSpPr>
        <p:spPr>
          <a:xfrm>
            <a:off x="0" y="36421"/>
            <a:ext cx="9144000" cy="683452"/>
          </a:xfrm>
          <a:prstGeom prst="rect">
            <a:avLst/>
          </a:prstGeom>
          <a:noFill/>
          <a:ln w="3175">
            <a:noFill/>
          </a:ln>
        </p:spPr>
        <p:txBody>
          <a:bodyPr wrap="square" lIns="128203" tIns="64101" rIns="128203" bIns="64101" rtlCol="0">
            <a:spAutoFit/>
          </a:bodyPr>
          <a:lstStyle/>
          <a:p>
            <a:pPr algn="ctr" defTabSz="870709"/>
            <a:r>
              <a:rPr lang="fr-FR" sz="3600" b="1" dirty="0">
                <a:ln w="12700">
                  <a:solidFill>
                    <a:srgbClr val="00B0F0"/>
                  </a:solidFill>
                </a:ln>
                <a:solidFill>
                  <a:prstClr val="white"/>
                </a:solidFill>
                <a:latin typeface="Cinzel Black" pitchFamily="2" charset="0"/>
              </a:rPr>
              <a:t>Chants  des  oiseaux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03CF4FAA-7F98-3EB8-FC3D-2ACE60B7E4A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017466" y="3429000"/>
            <a:ext cx="993544" cy="412902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F4205735-76AB-BC0E-FC6C-939865ED3102}"/>
              </a:ext>
            </a:extLst>
          </p:cNvPr>
          <p:cNvSpPr txBox="1"/>
          <p:nvPr/>
        </p:nvSpPr>
        <p:spPr>
          <a:xfrm>
            <a:off x="586034" y="6329387"/>
            <a:ext cx="231648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dirty="0">
                <a:latin typeface="Baloo" panose="03080902040302020200" pitchFamily="66" charset="0"/>
                <a:cs typeface="Baloo" panose="03080902040302020200" pitchFamily="66" charset="0"/>
              </a:rPr>
              <a:t>Effraie des clochers</a:t>
            </a:r>
          </a:p>
        </p:txBody>
      </p:sp>
    </p:spTree>
  </p:cSld>
  <p:clrMapOvr>
    <a:masterClrMapping/>
  </p:clrMapOvr>
  <p:transition spd="slow">
    <p:random/>
  </p:transition>
</p:sld>
</file>

<file path=ppt/theme/theme1.xml><?xml version="1.0" encoding="utf-8"?>
<a:theme xmlns:a="http://schemas.openxmlformats.org/drawingml/2006/main" name="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192</Words>
  <Application>Microsoft Office PowerPoint</Application>
  <PresentationFormat>Affichage à l'écran (4:3)</PresentationFormat>
  <Paragraphs>77</Paragraphs>
  <Slides>69</Slides>
  <Notes>1</Notes>
  <HiddenSlides>0</HiddenSlides>
  <MMClips>1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2</vt:i4>
      </vt:variant>
      <vt:variant>
        <vt:lpstr>Titres des diapositives</vt:lpstr>
      </vt:variant>
      <vt:variant>
        <vt:i4>69</vt:i4>
      </vt:variant>
    </vt:vector>
  </HeadingPairs>
  <TitlesOfParts>
    <vt:vector size="79" baseType="lpstr">
      <vt:lpstr>Algerian</vt:lpstr>
      <vt:lpstr>Aptos</vt:lpstr>
      <vt:lpstr>Arial</vt:lpstr>
      <vt:lpstr>Baloo</vt:lpstr>
      <vt:lpstr>Calibri</vt:lpstr>
      <vt:lpstr>Chiller</vt:lpstr>
      <vt:lpstr>Cinzel Black</vt:lpstr>
      <vt:lpstr>Rockwell</vt:lpstr>
      <vt:lpstr>2_Thème Office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Roland albenesius</dc:creator>
  <cp:lastModifiedBy>Roland albenesius</cp:lastModifiedBy>
  <cp:revision>23</cp:revision>
  <dcterms:created xsi:type="dcterms:W3CDTF">2026-04-24T20:26:25Z</dcterms:created>
  <dcterms:modified xsi:type="dcterms:W3CDTF">2026-05-02T08:39:13Z</dcterms:modified>
</cp:coreProperties>
</file>