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64"/>
  </p:notesMasterIdLst>
  <p:sldIdLst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314" r:id="rId43"/>
    <p:sldId id="315" r:id="rId44"/>
    <p:sldId id="316" r:id="rId45"/>
    <p:sldId id="317" r:id="rId46"/>
    <p:sldId id="318" r:id="rId47"/>
    <p:sldId id="319" r:id="rId48"/>
    <p:sldId id="320" r:id="rId49"/>
    <p:sldId id="321" r:id="rId50"/>
    <p:sldId id="322" r:id="rId51"/>
    <p:sldId id="323" r:id="rId52"/>
    <p:sldId id="324" r:id="rId53"/>
    <p:sldId id="325" r:id="rId54"/>
    <p:sldId id="326" r:id="rId55"/>
    <p:sldId id="327" r:id="rId56"/>
    <p:sldId id="328" r:id="rId57"/>
    <p:sldId id="329" r:id="rId58"/>
    <p:sldId id="330" r:id="rId59"/>
    <p:sldId id="331" r:id="rId60"/>
    <p:sldId id="338" r:id="rId61"/>
    <p:sldId id="332" r:id="rId62"/>
    <p:sldId id="272" r:id="rId6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MZy/66cFoLqUfYKd81osw==" hashData="gb8jzdiaYzxQfymC7tdktFxunLlG27pNAzN4gLcNQdVzhtHs9RC7v14l9zl3AjKtCni7MtgH+c/bbPvl8q7s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13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3408C-2915-49E2-B620-4E17F7D096FC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75984-0E51-4AE4-A60F-D1EEFB3059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472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75984-0E51-4AE4-A60F-D1EEFB30595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397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75984-0E51-4AE4-A60F-D1EEFB30595A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42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83020"/>
      </p:ext>
    </p:extLst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197717"/>
      </p:ext>
    </p:extLst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860445"/>
      </p:ext>
    </p:extLst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889254"/>
      </p:ext>
    </p:extLst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082984"/>
      </p:ext>
    </p:extLst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257765"/>
      </p:ext>
    </p:extLst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76658"/>
      </p:ext>
    </p:extLst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151422"/>
      </p:ext>
    </p:extLst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625868"/>
      </p:ext>
    </p:extLst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825553"/>
      </p:ext>
    </p:extLst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89048"/>
      </p:ext>
    </p:extLst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66469"/>
      </p:ext>
    </p:extLst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736958"/>
      </p:ext>
    </p:extLst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075585"/>
      </p:ext>
    </p:extLst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222497"/>
      </p:ext>
    </p:extLst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471860"/>
      </p:ext>
    </p:extLst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529605"/>
      </p:ext>
    </p:extLst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445086"/>
      </p:ext>
    </p:extLst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059493"/>
      </p:ext>
    </p:extLst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349527"/>
      </p:ext>
    </p:extLst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68788"/>
      </p:ext>
    </p:extLst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069995"/>
      </p:ext>
    </p:extLst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02/05/2026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5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random/>
  </p:transition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38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5000">
    <p:random/>
  </p:transition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e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6.png"/><Relationship Id="rId7" Type="http://schemas.openxmlformats.org/officeDocument/2006/relationships/image" Target="../media/image71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png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Rectangle, cadre photo, carré, cadre&#10;&#10;Le contenu généré par l’IA peut être incorrect.">
            <a:extLst>
              <a:ext uri="{FF2B5EF4-FFF2-40B4-BE49-F238E27FC236}">
                <a16:creationId xmlns:a16="http://schemas.microsoft.com/office/drawing/2014/main" id="{A3DB195B-C707-6A21-35A9-95F79A47A0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30318" y="-491180"/>
            <a:ext cx="3616776" cy="4737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13465" y="432000"/>
            <a:ext cx="4250481" cy="1234450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7513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5608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876000" y="504000"/>
            <a:ext cx="1719523" cy="1120444"/>
          </a:xfrm>
          <a:prstGeom prst="rect">
            <a:avLst/>
          </a:prstGeom>
          <a:noFill/>
        </p:spPr>
        <p:txBody>
          <a:bodyPr wrap="none" lIns="77540" tIns="38771" rIns="77540" bIns="38771" rtlCol="0">
            <a:spAutoFit/>
          </a:bodyPr>
          <a:lstStyle/>
          <a:p>
            <a:pPr defTabSz="924645"/>
            <a:r>
              <a:rPr lang="fr-FR" sz="6772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112</a:t>
            </a:r>
          </a:p>
        </p:txBody>
      </p:sp>
      <p:sp>
        <p:nvSpPr>
          <p:cNvPr id="5" name="Rectangle 4"/>
          <p:cNvSpPr/>
          <p:nvPr/>
        </p:nvSpPr>
        <p:spPr>
          <a:xfrm>
            <a:off x="4" y="6049851"/>
            <a:ext cx="9144001" cy="436539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2328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07580" y="4339083"/>
            <a:ext cx="945489" cy="99708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84789" y="1512000"/>
            <a:ext cx="4572001" cy="1924983"/>
          </a:xfrm>
          <a:prstGeom prst="rect">
            <a:avLst/>
          </a:prstGeom>
        </p:spPr>
        <p:txBody>
          <a:bodyPr lIns="77567" tIns="38783" rIns="77567" bIns="38783">
            <a:spAutoFit/>
          </a:bodyPr>
          <a:lstStyle/>
          <a:p>
            <a:pPr algn="ctr" defTabSz="924645"/>
            <a:r>
              <a:rPr lang="fr-FR" sz="4000" dirty="0">
                <a:ln w="25400">
                  <a:solidFill>
                    <a:schemeClr val="bg1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Devant  des  tableaux  </a:t>
            </a:r>
            <a:r>
              <a:rPr lang="fr-FR" sz="4000" dirty="0" err="1">
                <a:ln w="25400">
                  <a:solidFill>
                    <a:schemeClr val="bg1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annimaliers</a:t>
            </a:r>
            <a:endParaRPr lang="fr-FR" sz="4000" dirty="0">
              <a:ln>
                <a:solidFill>
                  <a:schemeClr val="bg1"/>
                </a:solidFill>
              </a:ln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Image 11" descr="Une image contenant arbre, hibou, oiseau, Oiseau de proie&#10;&#10;Le contenu généré par l’IA peut être incorrect.">
            <a:extLst>
              <a:ext uri="{FF2B5EF4-FFF2-40B4-BE49-F238E27FC236}">
                <a16:creationId xmlns:a16="http://schemas.microsoft.com/office/drawing/2014/main" id="{FC51EC76-91CA-F4F8-8170-E44D2DCDE2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000" y="3852000"/>
            <a:ext cx="1404000" cy="924271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BBED49C-AB5E-4977-1ACE-A123576B34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34825" y="3668242"/>
            <a:ext cx="1609175" cy="1199683"/>
          </a:xfrm>
          <a:prstGeom prst="rect">
            <a:avLst/>
          </a:prstGeom>
        </p:spPr>
      </p:pic>
      <p:pic>
        <p:nvPicPr>
          <p:cNvPr id="9" name="Chants oiseaux">
            <a:hlinkClick r:id="" action="ppaction://media"/>
            <a:extLst>
              <a:ext uri="{FF2B5EF4-FFF2-40B4-BE49-F238E27FC236}">
                <a16:creationId xmlns:a16="http://schemas.microsoft.com/office/drawing/2014/main" id="{20A0C356-F5B5-CC33-2BD7-A34498DC77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63898" y="167153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8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8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780"/>
                            </p:stCondLst>
                            <p:childTnLst>
                              <p:par>
                                <p:cTn id="31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78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adre photo, Rectangle, cadre, art&#10;&#10;Le contenu généré par l’IA peut être incorrect.">
            <a:extLst>
              <a:ext uri="{FF2B5EF4-FFF2-40B4-BE49-F238E27FC236}">
                <a16:creationId xmlns:a16="http://schemas.microsoft.com/office/drawing/2014/main" id="{88EBABD7-C337-E5FE-52FF-6FB6EFF3CD3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0"/>
            <a:ext cx="920115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7318C7A-BE89-B8FD-CC5E-1EB3997F1CBC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Lièvre</a:t>
            </a:r>
          </a:p>
        </p:txBody>
      </p:sp>
    </p:spTree>
    <p:extLst>
      <p:ext uri="{BB962C8B-B14F-4D97-AF65-F5344CB8AC3E}">
        <p14:creationId xmlns:p14="http://schemas.microsoft.com/office/powerpoint/2010/main" val="4112321576"/>
      </p:ext>
    </p:extLst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1EB9972-9AC4-D3A1-9480-C853775F8011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-36000" y="-36000"/>
            <a:ext cx="9216000" cy="6876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F5C80CC-6633-557F-93BD-5D71ECEB4C31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Sanglier</a:t>
            </a:r>
          </a:p>
        </p:txBody>
      </p:sp>
    </p:spTree>
    <p:extLst>
      <p:ext uri="{BB962C8B-B14F-4D97-AF65-F5344CB8AC3E}">
        <p14:creationId xmlns:p14="http://schemas.microsoft.com/office/powerpoint/2010/main" val="4125307514"/>
      </p:ext>
    </p:extLst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3101578-C7D8-661A-EBEF-5838968DC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D621567-6EAF-79AA-7C1E-8876F1FDA7B1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1641500134"/>
      </p:ext>
    </p:extLst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EC1335-37FB-A585-AF47-49B076E3F7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B1901F5-7975-315F-A8A5-70F85195E682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/>
              <a:t>Chamois</a:t>
            </a:r>
          </a:p>
        </p:txBody>
      </p:sp>
    </p:spTree>
    <p:extLst>
      <p:ext uri="{BB962C8B-B14F-4D97-AF65-F5344CB8AC3E}">
        <p14:creationId xmlns:p14="http://schemas.microsoft.com/office/powerpoint/2010/main" val="2026871569"/>
      </p:ext>
    </p:extLst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8000" t="8000" r="8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F7AE03-B901-0EE7-0416-8112CBF50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73518B0-D3AA-00FA-A384-A84C92E65AF2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3923160229"/>
      </p:ext>
    </p:extLst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14199A-376C-869D-1EED-308DB25D5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159BEF4-9016-BFA9-8FAA-B0E27C8C826F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Renard</a:t>
            </a:r>
          </a:p>
        </p:txBody>
      </p:sp>
    </p:spTree>
    <p:extLst>
      <p:ext uri="{BB962C8B-B14F-4D97-AF65-F5344CB8AC3E}">
        <p14:creationId xmlns:p14="http://schemas.microsoft.com/office/powerpoint/2010/main" val="556412447"/>
      </p:ext>
    </p:extLst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0077B8-4748-7E67-1AC0-06698E4E8C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447C578-640B-462E-D0DF-90644484981E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Renard</a:t>
            </a:r>
          </a:p>
        </p:txBody>
      </p:sp>
    </p:spTree>
    <p:extLst>
      <p:ext uri="{BB962C8B-B14F-4D97-AF65-F5344CB8AC3E}">
        <p14:creationId xmlns:p14="http://schemas.microsoft.com/office/powerpoint/2010/main" val="1862999765"/>
      </p:ext>
    </p:extLst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D2D7A5-56E1-607B-764C-6B5EDCE5E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827721E-AB40-C887-8811-9B567DD11CF0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Lièvre</a:t>
            </a:r>
          </a:p>
        </p:txBody>
      </p:sp>
    </p:spTree>
    <p:extLst>
      <p:ext uri="{BB962C8B-B14F-4D97-AF65-F5344CB8AC3E}">
        <p14:creationId xmlns:p14="http://schemas.microsoft.com/office/powerpoint/2010/main" val="4193482286"/>
      </p:ext>
    </p:extLst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031C8C-8114-AE7C-4347-A84F9EF4E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BD8959A-4556-334A-A870-22E7456E8CF8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Renard</a:t>
            </a:r>
          </a:p>
        </p:txBody>
      </p:sp>
    </p:spTree>
    <p:extLst>
      <p:ext uri="{BB962C8B-B14F-4D97-AF65-F5344CB8AC3E}">
        <p14:creationId xmlns:p14="http://schemas.microsoft.com/office/powerpoint/2010/main" val="1546336979"/>
      </p:ext>
    </p:extLst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57EB47-B213-B125-1544-143640892E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801D58F-D93F-36AF-8DFE-14161DD697C4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233083227"/>
      </p:ext>
    </p:extLst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367679-9D7F-5AE6-E6B9-2155EB79D8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4F18F85-0FA3-7FE8-3789-9C6EABB8F674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Lièvre</a:t>
            </a:r>
          </a:p>
        </p:txBody>
      </p:sp>
    </p:spTree>
    <p:extLst>
      <p:ext uri="{BB962C8B-B14F-4D97-AF65-F5344CB8AC3E}">
        <p14:creationId xmlns:p14="http://schemas.microsoft.com/office/powerpoint/2010/main" val="1265525023"/>
      </p:ext>
    </p:extLst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808724-392E-56CE-F0BD-79FB987319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9A486B-A140-1931-385B-D8B0E87B91A7}"/>
              </a:ext>
            </a:extLst>
          </p:cNvPr>
          <p:cNvSpPr txBox="1"/>
          <p:nvPr/>
        </p:nvSpPr>
        <p:spPr>
          <a:xfrm>
            <a:off x="404132" y="6301859"/>
            <a:ext cx="8335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lef" panose="00000500000000000000" pitchFamily="2" charset="-79"/>
                <a:cs typeface="Alef" panose="00000500000000000000" pitchFamily="2" charset="-79"/>
              </a:rPr>
              <a:t>Renard</a:t>
            </a:r>
          </a:p>
        </p:txBody>
      </p:sp>
    </p:spTree>
    <p:extLst>
      <p:ext uri="{BB962C8B-B14F-4D97-AF65-F5344CB8AC3E}">
        <p14:creationId xmlns:p14="http://schemas.microsoft.com/office/powerpoint/2010/main" val="2364144202"/>
      </p:ext>
    </p:extLst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04E34D-B691-31C3-AD8C-7FBB0F3A34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3D330F-79CC-0A04-AE75-816A7043C4DF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Aigrette garzette</a:t>
            </a:r>
          </a:p>
        </p:txBody>
      </p:sp>
    </p:spTree>
    <p:extLst>
      <p:ext uri="{BB962C8B-B14F-4D97-AF65-F5344CB8AC3E}">
        <p14:creationId xmlns:p14="http://schemas.microsoft.com/office/powerpoint/2010/main" val="4180059317"/>
      </p:ext>
    </p:extLst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131831-0FF0-42A2-C97C-39FBC35E5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2C641BB-63C7-1702-4ADD-FA4CF855FEF5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Alouette lulu</a:t>
            </a:r>
          </a:p>
        </p:txBody>
      </p:sp>
    </p:spTree>
    <p:extLst>
      <p:ext uri="{BB962C8B-B14F-4D97-AF65-F5344CB8AC3E}">
        <p14:creationId xmlns:p14="http://schemas.microsoft.com/office/powerpoint/2010/main" val="1441330201"/>
      </p:ext>
    </p:extLst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A626F4-701A-9470-7D3C-82C6E310C6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E960FFF-7D9C-0CD5-738A-EB2E381E9CD0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>
                <a:latin typeface="Alef" panose="00000500000000000000" pitchFamily="2" charset="-79"/>
                <a:cs typeface="Alef" panose="00000500000000000000" pitchFamily="2" charset="-79"/>
              </a:rPr>
              <a:t>Chouette hulotte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88441025"/>
      </p:ext>
    </p:extLst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3BA272-34D2-53ED-D7E7-A13AC4D68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CAA7E82-8C4D-7872-FACD-B84A2951FE2E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Bécasseau variable</a:t>
            </a:r>
          </a:p>
        </p:txBody>
      </p:sp>
    </p:spTree>
    <p:extLst>
      <p:ext uri="{BB962C8B-B14F-4D97-AF65-F5344CB8AC3E}">
        <p14:creationId xmlns:p14="http://schemas.microsoft.com/office/powerpoint/2010/main" val="3078023947"/>
      </p:ext>
    </p:extLst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3C6EE6-04BE-00E0-51A1-F5126686C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CFC087B-16C5-E275-B0B6-4BD51C059E8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Bécasseau variable</a:t>
            </a:r>
          </a:p>
        </p:txBody>
      </p:sp>
    </p:spTree>
    <p:extLst>
      <p:ext uri="{BB962C8B-B14F-4D97-AF65-F5344CB8AC3E}">
        <p14:creationId xmlns:p14="http://schemas.microsoft.com/office/powerpoint/2010/main" val="3323406601"/>
      </p:ext>
    </p:extLst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388624-8EB3-3096-DB7B-DC682264F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2254406-0BC2-B5FC-6082-763AF8FADD1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Bécassine des marais</a:t>
            </a:r>
          </a:p>
        </p:txBody>
      </p:sp>
    </p:spTree>
    <p:extLst>
      <p:ext uri="{BB962C8B-B14F-4D97-AF65-F5344CB8AC3E}">
        <p14:creationId xmlns:p14="http://schemas.microsoft.com/office/powerpoint/2010/main" val="643956329"/>
      </p:ext>
    </p:extLst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D00866-7907-C475-DA07-76EAC765B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EFADD14-5879-7BC1-B2F3-60C062F0EC4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Bécassine des marais</a:t>
            </a:r>
          </a:p>
        </p:txBody>
      </p:sp>
    </p:spTree>
    <p:extLst>
      <p:ext uri="{BB962C8B-B14F-4D97-AF65-F5344CB8AC3E}">
        <p14:creationId xmlns:p14="http://schemas.microsoft.com/office/powerpoint/2010/main" val="401511335"/>
      </p:ext>
    </p:extLst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039712-C4EF-396E-7A3F-2EC758333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B2883DF-5130-1145-EDBE-D149F509BBCC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Bécassine des marais</a:t>
            </a:r>
          </a:p>
        </p:txBody>
      </p:sp>
    </p:spTree>
    <p:extLst>
      <p:ext uri="{BB962C8B-B14F-4D97-AF65-F5344CB8AC3E}">
        <p14:creationId xmlns:p14="http://schemas.microsoft.com/office/powerpoint/2010/main" val="93925204"/>
      </p:ext>
    </p:extLst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CCD3ED-EAB9-1BC9-C903-BAB4DCA4B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AB2469F-035F-C148-206D-D6C731E0493F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Bruant fou</a:t>
            </a:r>
          </a:p>
        </p:txBody>
      </p:sp>
    </p:spTree>
    <p:extLst>
      <p:ext uri="{BB962C8B-B14F-4D97-AF65-F5344CB8AC3E}">
        <p14:creationId xmlns:p14="http://schemas.microsoft.com/office/powerpoint/2010/main" val="4122731301"/>
      </p:ext>
    </p:extLst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234D5F-B960-8FA3-6479-70FF519B6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D94AA9E-7E19-E995-03A0-8A770EC54891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Choucas des tours</a:t>
            </a:r>
          </a:p>
        </p:txBody>
      </p:sp>
    </p:spTree>
    <p:extLst>
      <p:ext uri="{BB962C8B-B14F-4D97-AF65-F5344CB8AC3E}">
        <p14:creationId xmlns:p14="http://schemas.microsoft.com/office/powerpoint/2010/main" val="3474577481"/>
      </p:ext>
    </p:extLst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A09D96-948C-6C46-E318-7AF5DD906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1C12BA-4C24-0724-91F5-82855008AB28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3496983028"/>
      </p:ext>
    </p:extLst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CB7E10C-AE26-4B4D-5F96-B6376555A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CE5E6C7-3A99-77A2-43F3-EBB042FD94BE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Chouette hulotte</a:t>
            </a:r>
          </a:p>
        </p:txBody>
      </p:sp>
    </p:spTree>
    <p:extLst>
      <p:ext uri="{BB962C8B-B14F-4D97-AF65-F5344CB8AC3E}">
        <p14:creationId xmlns:p14="http://schemas.microsoft.com/office/powerpoint/2010/main" val="224014025"/>
      </p:ext>
    </p:extLst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6BA513A-FC30-48F0-2B2C-037C0486F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F7ACD11-CAED-DCD4-6F05-FFD41E8E40F3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Cisticole des joncs</a:t>
            </a:r>
          </a:p>
        </p:txBody>
      </p:sp>
    </p:spTree>
    <p:extLst>
      <p:ext uri="{BB962C8B-B14F-4D97-AF65-F5344CB8AC3E}">
        <p14:creationId xmlns:p14="http://schemas.microsoft.com/office/powerpoint/2010/main" val="1451968809"/>
      </p:ext>
    </p:extLst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E2C69B5-70D9-893C-3CDE-2D2FA65F2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DE18450-8CA3-370A-5EAB-E8DFE007E673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mélanocéphale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93864267"/>
      </p:ext>
    </p:extLst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6A9C741-4536-0620-A3A6-8F1E97C089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1CA7EFC-0BD7-AF63-7AED-A4E821DEC8A8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mélanocéphale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77288628"/>
      </p:ext>
    </p:extLst>
  </p:cSld>
  <p:clrMapOvr>
    <a:masterClrMapping/>
  </p:clrMapOvr>
  <p:transition spd="slow"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57C025-3AE1-389E-F525-3C777F0CC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A1BB708-E0DE-18C9-7A52-0B09B6A385A2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mélanocéphale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22156015"/>
      </p:ext>
    </p:extLst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58948B5-8D8F-0154-FB55-0AA569AC1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903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316A749-65BE-0FDE-0531-4ACBA2E901AF}"/>
              </a:ext>
            </a:extLst>
          </p:cNvPr>
          <p:cNvSpPr txBox="1"/>
          <p:nvPr/>
        </p:nvSpPr>
        <p:spPr>
          <a:xfrm>
            <a:off x="440872" y="6310024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mélanocéphale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20456763"/>
      </p:ext>
    </p:extLst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D8C6806-368E-2D6A-A0B8-2C046F910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A45E53E-DDE7-4B54-A16C-E60C2DDAD658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pitchou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85061059"/>
      </p:ext>
    </p:extLst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20F1046-E8D3-942C-F5FA-48A7D8F37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64F28D0-41C7-2CAF-DA92-09BB5B123900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pitchou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5368464"/>
      </p:ext>
    </p:extLst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FF126B1-BF87-D4DA-0487-B09E005243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E6B11C3-571D-6AE5-9EDC-BC1238D0525F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Fauvette</a:t>
            </a:r>
          </a:p>
        </p:txBody>
      </p:sp>
    </p:spTree>
    <p:extLst>
      <p:ext uri="{BB962C8B-B14F-4D97-AF65-F5344CB8AC3E}">
        <p14:creationId xmlns:p14="http://schemas.microsoft.com/office/powerpoint/2010/main" val="3968818708"/>
      </p:ext>
    </p:extLst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E88F483-D902-A7AC-2AC9-52EBEAFD8E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B0C0D31-DC94-9AFD-FF32-BB3CE8CEB0A3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Grèbe castagneux</a:t>
            </a:r>
          </a:p>
        </p:txBody>
      </p:sp>
    </p:spTree>
    <p:extLst>
      <p:ext uri="{BB962C8B-B14F-4D97-AF65-F5344CB8AC3E}">
        <p14:creationId xmlns:p14="http://schemas.microsoft.com/office/powerpoint/2010/main" val="3355451481"/>
      </p:ext>
    </p:extLst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D77EEA0-2242-2B11-30FC-C6DC760CD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65B8E03-65DF-BAFC-58E4-41B6E037277E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336372577"/>
      </p:ext>
    </p:extLst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A648611-33A1-B062-7A60-585B265EF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66EA507-53B7-0CE3-C893-1DC94806046A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Orite</a:t>
            </a:r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 à longue queue où mésange à longue queue</a:t>
            </a:r>
          </a:p>
        </p:txBody>
      </p:sp>
    </p:spTree>
    <p:extLst>
      <p:ext uri="{BB962C8B-B14F-4D97-AF65-F5344CB8AC3E}">
        <p14:creationId xmlns:p14="http://schemas.microsoft.com/office/powerpoint/2010/main" val="793401280"/>
      </p:ext>
    </p:extLst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E50562D-9871-538D-3BEA-3133D0542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F542263-ABB2-BB93-AA38-71535056ABB7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Orite</a:t>
            </a:r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 à longue queue où mésange à longue queue</a:t>
            </a:r>
          </a:p>
        </p:txBody>
      </p:sp>
    </p:spTree>
    <p:extLst>
      <p:ext uri="{BB962C8B-B14F-4D97-AF65-F5344CB8AC3E}">
        <p14:creationId xmlns:p14="http://schemas.microsoft.com/office/powerpoint/2010/main" val="2650705844"/>
      </p:ext>
    </p:extLst>
  </p:cSld>
  <p:clrMapOvr>
    <a:masterClrMapping/>
  </p:clrMapOvr>
  <p:transition spd="slow"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AA5C16B-793D-8C83-2E5D-B59013D2CB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4E4468E-7CB7-B1EB-9103-9A8BCB7EC62A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Perdrix rouge</a:t>
            </a:r>
          </a:p>
        </p:txBody>
      </p:sp>
    </p:spTree>
    <p:extLst>
      <p:ext uri="{BB962C8B-B14F-4D97-AF65-F5344CB8AC3E}">
        <p14:creationId xmlns:p14="http://schemas.microsoft.com/office/powerpoint/2010/main" val="2766723347"/>
      </p:ext>
    </p:extLst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EB324BF-6FCF-8CF6-65DD-B31FC19FB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1CE76FD-5B1E-A306-70BB-6688E5975DA0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Pie-grièche à tête rousse</a:t>
            </a:r>
          </a:p>
        </p:txBody>
      </p:sp>
    </p:spTree>
    <p:extLst>
      <p:ext uri="{BB962C8B-B14F-4D97-AF65-F5344CB8AC3E}">
        <p14:creationId xmlns:p14="http://schemas.microsoft.com/office/powerpoint/2010/main" val="2892648940"/>
      </p:ext>
    </p:extLst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D727691-A45A-E9AC-6128-D58D40FCD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0E798D9-9604-B329-9B15-AE92BF1A9952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Pipit des arbres</a:t>
            </a:r>
          </a:p>
        </p:txBody>
      </p:sp>
    </p:spTree>
    <p:extLst>
      <p:ext uri="{BB962C8B-B14F-4D97-AF65-F5344CB8AC3E}">
        <p14:creationId xmlns:p14="http://schemas.microsoft.com/office/powerpoint/2010/main" val="1628758521"/>
      </p:ext>
    </p:extLst>
  </p:cSld>
  <p:clrMapOvr>
    <a:masterClrMapping/>
  </p:clrMapOvr>
  <p:transition spd="slow"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8686ECE-BFD3-E8D9-3AD0-6B28847D0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7" y="0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2727A7D-D5F2-48E1-147C-DCB2A9007152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Rémiz penduline</a:t>
            </a:r>
          </a:p>
        </p:txBody>
      </p:sp>
    </p:spTree>
    <p:extLst>
      <p:ext uri="{BB962C8B-B14F-4D97-AF65-F5344CB8AC3E}">
        <p14:creationId xmlns:p14="http://schemas.microsoft.com/office/powerpoint/2010/main" val="4173777582"/>
      </p:ext>
    </p:extLst>
  </p:cSld>
  <p:clrMapOvr>
    <a:masterClrMapping/>
  </p:clrMapOvr>
  <p:transition spd="slow" advTm="5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EF026A-0546-E13F-3B35-E9ABE6DDA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A8C6178-C3EE-18F5-A3D0-254F24397DED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Roitelet huppé</a:t>
            </a:r>
          </a:p>
        </p:txBody>
      </p:sp>
    </p:spTree>
    <p:extLst>
      <p:ext uri="{BB962C8B-B14F-4D97-AF65-F5344CB8AC3E}">
        <p14:creationId xmlns:p14="http://schemas.microsoft.com/office/powerpoint/2010/main" val="4169445931"/>
      </p:ext>
    </p:extLst>
  </p:cSld>
  <p:clrMapOvr>
    <a:masterClrMapping/>
  </p:clrMapOvr>
  <p:transition spd="slow" advTm="5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EBBB08-D055-1BED-D188-A643C4E22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A4847C6-7B2B-6F98-B842-5F3F4D398F07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Roitelet huppé</a:t>
            </a:r>
          </a:p>
        </p:txBody>
      </p:sp>
    </p:spTree>
    <p:extLst>
      <p:ext uri="{BB962C8B-B14F-4D97-AF65-F5344CB8AC3E}">
        <p14:creationId xmlns:p14="http://schemas.microsoft.com/office/powerpoint/2010/main" val="2249817812"/>
      </p:ext>
    </p:extLst>
  </p:cSld>
  <p:clrMapOvr>
    <a:masterClrMapping/>
  </p:clrMapOvr>
  <p:transition spd="slow" advTm="5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80DB14F-17EC-7BC7-6BDE-C988ED5C5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1357E3F-0F62-5212-D8FB-82C47136D5B2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Rougegorge familier</a:t>
            </a:r>
          </a:p>
        </p:txBody>
      </p:sp>
    </p:spTree>
    <p:extLst>
      <p:ext uri="{BB962C8B-B14F-4D97-AF65-F5344CB8AC3E}">
        <p14:creationId xmlns:p14="http://schemas.microsoft.com/office/powerpoint/2010/main" val="107615560"/>
      </p:ext>
    </p:extLst>
  </p:cSld>
  <p:clrMapOvr>
    <a:masterClrMapping/>
  </p:clrMapOvr>
  <p:transition spd="slow" advTm="5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01AC7B3-FA23-3444-43FB-E3EF15A0F2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80293DF-9A57-5457-3354-558F924D9643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Rougequeue noir</a:t>
            </a:r>
          </a:p>
        </p:txBody>
      </p:sp>
    </p:spTree>
    <p:extLst>
      <p:ext uri="{BB962C8B-B14F-4D97-AF65-F5344CB8AC3E}">
        <p14:creationId xmlns:p14="http://schemas.microsoft.com/office/powerpoint/2010/main" val="2614052003"/>
      </p:ext>
    </p:extLst>
  </p:cSld>
  <p:clrMapOvr>
    <a:masterClrMapping/>
  </p:clrMapOvr>
  <p:transition spd="slow" advTm="5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7457956-191E-05D3-42A6-F2BDF4F46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26C684D-86DE-E32D-B856-7AD3A82C13F4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Rougequeue noir</a:t>
            </a:r>
          </a:p>
        </p:txBody>
      </p:sp>
    </p:spTree>
    <p:extLst>
      <p:ext uri="{BB962C8B-B14F-4D97-AF65-F5344CB8AC3E}">
        <p14:creationId xmlns:p14="http://schemas.microsoft.com/office/powerpoint/2010/main" val="402245658"/>
      </p:ext>
    </p:extLst>
  </p:cSld>
  <p:clrMapOvr>
    <a:masterClrMapping/>
  </p:clrMapOvr>
  <p:transition spd="slow" advTm="5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D84C3BB-057F-8D22-71B9-5507FF119D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EB5DBDD-92E7-A091-82CF-A8871F6D6C2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Rougequeue</a:t>
            </a:r>
          </a:p>
        </p:txBody>
      </p:sp>
    </p:spTree>
    <p:extLst>
      <p:ext uri="{BB962C8B-B14F-4D97-AF65-F5344CB8AC3E}">
        <p14:creationId xmlns:p14="http://schemas.microsoft.com/office/powerpoint/2010/main" val="1514676596"/>
      </p:ext>
    </p:extLst>
  </p:cSld>
  <p:clrMapOvr>
    <a:masterClrMapping/>
  </p:clrMapOvr>
  <p:transition spd="slow" advTm="5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ED03999-C70E-E12B-745C-BCADDD6CD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837FE9A-4EA8-5B8B-6E76-D21D14542F98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Rougequeue</a:t>
            </a:r>
          </a:p>
        </p:txBody>
      </p:sp>
    </p:spTree>
    <p:extLst>
      <p:ext uri="{BB962C8B-B14F-4D97-AF65-F5344CB8AC3E}">
        <p14:creationId xmlns:p14="http://schemas.microsoft.com/office/powerpoint/2010/main" val="1173357690"/>
      </p:ext>
    </p:extLst>
  </p:cSld>
  <p:clrMapOvr>
    <a:masterClrMapping/>
  </p:clrMapOvr>
  <p:transition spd="slow" advTm="5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29A2C15-DAA9-D6B2-1304-6C93253A3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45CFC51-84F9-7174-A726-3721FDD365AD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Spatule blanche</a:t>
            </a:r>
          </a:p>
        </p:txBody>
      </p:sp>
    </p:spTree>
    <p:extLst>
      <p:ext uri="{BB962C8B-B14F-4D97-AF65-F5344CB8AC3E}">
        <p14:creationId xmlns:p14="http://schemas.microsoft.com/office/powerpoint/2010/main" val="3195902959"/>
      </p:ext>
    </p:extLst>
  </p:cSld>
  <p:clrMapOvr>
    <a:masterClrMapping/>
  </p:clrMapOvr>
  <p:transition spd="slow" advTm="5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41C6BAE-4BE7-00EB-5916-C30EF2A509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0C0C507-1E26-04F2-0F80-E1CDB1B60B13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Tadorne de Belon</a:t>
            </a:r>
          </a:p>
        </p:txBody>
      </p:sp>
    </p:spTree>
    <p:extLst>
      <p:ext uri="{BB962C8B-B14F-4D97-AF65-F5344CB8AC3E}">
        <p14:creationId xmlns:p14="http://schemas.microsoft.com/office/powerpoint/2010/main" val="1314128493"/>
      </p:ext>
    </p:extLst>
  </p:cSld>
  <p:clrMapOvr>
    <a:masterClrMapping/>
  </p:clrMapOvr>
  <p:transition spd="slow" advTm="5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3077653-B507-B450-4CE2-97ABBF123E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6876595-CC90-0755-C041-5154E0B29BBA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Tarier</a:t>
            </a:r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 pâtre</a:t>
            </a:r>
          </a:p>
        </p:txBody>
      </p:sp>
    </p:spTree>
    <p:extLst>
      <p:ext uri="{BB962C8B-B14F-4D97-AF65-F5344CB8AC3E}">
        <p14:creationId xmlns:p14="http://schemas.microsoft.com/office/powerpoint/2010/main" val="2488212718"/>
      </p:ext>
    </p:extLst>
  </p:cSld>
  <p:clrMapOvr>
    <a:masterClrMapping/>
  </p:clrMapOvr>
  <p:transition spd="slow" advTm="5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54314A8-DBF5-91AC-019F-7F47262EB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22BF238-6ADD-E976-58A3-FB1F774F384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Tarier</a:t>
            </a:r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 pâtre</a:t>
            </a:r>
          </a:p>
        </p:txBody>
      </p:sp>
    </p:spTree>
    <p:extLst>
      <p:ext uri="{BB962C8B-B14F-4D97-AF65-F5344CB8AC3E}">
        <p14:creationId xmlns:p14="http://schemas.microsoft.com/office/powerpoint/2010/main" val="993396435"/>
      </p:ext>
    </p:extLst>
  </p:cSld>
  <p:clrMapOvr>
    <a:masterClrMapping/>
  </p:clrMapOvr>
  <p:transition spd="slow" advTm="5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E898209-9596-3A03-FE0A-7410121605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3293CA9-6080-8A38-87FD-9F20E0CA779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Tarier</a:t>
            </a:r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 pâtre</a:t>
            </a:r>
          </a:p>
        </p:txBody>
      </p:sp>
    </p:spTree>
    <p:extLst>
      <p:ext uri="{BB962C8B-B14F-4D97-AF65-F5344CB8AC3E}">
        <p14:creationId xmlns:p14="http://schemas.microsoft.com/office/powerpoint/2010/main" val="3414401091"/>
      </p:ext>
    </p:extLst>
  </p:cSld>
  <p:clrMapOvr>
    <a:masterClrMapping/>
  </p:clrMapOvr>
  <p:transition spd="slow" advTm="5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F02F589-37BB-6AB9-9BFF-98BAC28533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599BC1F-1EDF-31D0-BD50-09E330A7705D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Tarier</a:t>
            </a:r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 pâtre</a:t>
            </a:r>
          </a:p>
        </p:txBody>
      </p:sp>
    </p:spTree>
    <p:extLst>
      <p:ext uri="{BB962C8B-B14F-4D97-AF65-F5344CB8AC3E}">
        <p14:creationId xmlns:p14="http://schemas.microsoft.com/office/powerpoint/2010/main" val="2365866822"/>
      </p:ext>
    </p:extLst>
  </p:cSld>
  <p:clrMapOvr>
    <a:masterClrMapping/>
  </p:clrMapOvr>
  <p:transition spd="slow" advTm="5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7FE30C-97DD-9A94-CF19-E72C27580F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E9119A7-AC02-8642-34F6-F0C4ABCEC5D3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>
                <a:latin typeface="Alef" panose="00000500000000000000" pitchFamily="2" charset="-79"/>
                <a:cs typeface="Alef" panose="00000500000000000000" pitchFamily="2" charset="-79"/>
              </a:rPr>
              <a:t>Tarier pâtre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12956706"/>
      </p:ext>
    </p:extLst>
  </p:cSld>
  <p:clrMapOvr>
    <a:masterClrMapping/>
  </p:clrMapOvr>
  <p:transition spd="slow" advTm="5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5F911D1-A400-5548-EF50-079FECC59F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2954F26-AEEC-4E1C-F7DB-6EB360341976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Troglodyte mignon</a:t>
            </a:r>
          </a:p>
        </p:txBody>
      </p:sp>
    </p:spTree>
    <p:extLst>
      <p:ext uri="{BB962C8B-B14F-4D97-AF65-F5344CB8AC3E}">
        <p14:creationId xmlns:p14="http://schemas.microsoft.com/office/powerpoint/2010/main" val="2755762194"/>
      </p:ext>
    </p:extLst>
  </p:cSld>
  <p:clrMapOvr>
    <a:masterClrMapping/>
  </p:clrMapOvr>
  <p:transition spd="slow" advTm="5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B4E9D4D-2254-9033-F9D7-62FDACB67B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0AC8A6F-6E04-9A39-D1D5-01F62A2E9631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Troglodyte mignon</a:t>
            </a:r>
          </a:p>
        </p:txBody>
      </p:sp>
    </p:spTree>
    <p:extLst>
      <p:ext uri="{BB962C8B-B14F-4D97-AF65-F5344CB8AC3E}">
        <p14:creationId xmlns:p14="http://schemas.microsoft.com/office/powerpoint/2010/main" val="3999241652"/>
      </p:ext>
    </p:extLst>
  </p:cSld>
  <p:clrMapOvr>
    <a:masterClrMapping/>
  </p:clrMapOvr>
  <p:transition spd="slow" advTm="5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1E76EA-8766-5FBA-FA83-9368586FD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51"/>
            <a:ext cx="9144000" cy="6817097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C042336-349B-F689-3412-037FFAC4626D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Troglodyte mignon</a:t>
            </a:r>
          </a:p>
        </p:txBody>
      </p:sp>
    </p:spTree>
    <p:extLst>
      <p:ext uri="{BB962C8B-B14F-4D97-AF65-F5344CB8AC3E}">
        <p14:creationId xmlns:p14="http://schemas.microsoft.com/office/powerpoint/2010/main" val="1524476991"/>
      </p:ext>
    </p:extLst>
  </p:cSld>
  <p:clrMapOvr>
    <a:masterClrMapping/>
  </p:clrMapOvr>
  <p:transition spd="slow" advTm="5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ptile, plein air, lézard, mammifère&#10;&#10;Le contenu généré par l’IA peut être incorrect.">
            <a:extLst>
              <a:ext uri="{FF2B5EF4-FFF2-40B4-BE49-F238E27FC236}">
                <a16:creationId xmlns:a16="http://schemas.microsoft.com/office/drawing/2014/main" id="{4C018B67-2B72-54CF-2235-21DC64E2C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-7810"/>
            <a:ext cx="5036820" cy="6884036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CD90873-1A13-3B0A-8265-9940148D24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0"/>
            <a:ext cx="5388429" cy="68762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4BBAD5-F5A8-C0E7-1E51-A832567FFC82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Couple de lézards</a:t>
            </a:r>
          </a:p>
        </p:txBody>
      </p:sp>
    </p:spTree>
    <p:extLst>
      <p:ext uri="{BB962C8B-B14F-4D97-AF65-F5344CB8AC3E}">
        <p14:creationId xmlns:p14="http://schemas.microsoft.com/office/powerpoint/2010/main" val="2669957850"/>
      </p:ext>
    </p:extLst>
  </p:cSld>
  <p:clrMapOvr>
    <a:masterClrMapping/>
  </p:clrMapOvr>
  <p:transition spd="slow" advTm="5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8C6DAB5-3930-E544-86F2-D71A6E5E6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288"/>
            <a:ext cx="9144000" cy="682142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BB59039-8C45-DA5A-4B5E-9AEC4D39717E}"/>
              </a:ext>
            </a:extLst>
          </p:cNvPr>
          <p:cNvSpPr txBox="1"/>
          <p:nvPr/>
        </p:nvSpPr>
        <p:spPr>
          <a:xfrm>
            <a:off x="416379" y="6293695"/>
            <a:ext cx="83765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Verdier d'Europe</a:t>
            </a:r>
          </a:p>
        </p:txBody>
      </p:sp>
    </p:spTree>
    <p:extLst>
      <p:ext uri="{BB962C8B-B14F-4D97-AF65-F5344CB8AC3E}">
        <p14:creationId xmlns:p14="http://schemas.microsoft.com/office/powerpoint/2010/main" val="1316809886"/>
      </p:ext>
    </p:extLst>
  </p:cSld>
  <p:clrMapOvr>
    <a:masterClrMapping/>
  </p:clrMapOvr>
  <p:transition spd="slow" advTm="5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504BBE6-C8AB-D223-A68A-C446588BE7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288"/>
            <a:ext cx="9144000" cy="682142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128398"/>
            <a:ext cx="9144000" cy="657741"/>
          </a:xfrm>
          <a:prstGeom prst="rect">
            <a:avLst/>
          </a:prstGeom>
          <a:noFill/>
        </p:spPr>
        <p:txBody>
          <a:bodyPr wrap="square" lIns="102741" tIns="51370" rIns="102741" bIns="51370" rtlCol="0">
            <a:spAutoFit/>
          </a:bodyPr>
          <a:lstStyle/>
          <a:p>
            <a:pPr algn="ctr" defTabSz="924645"/>
            <a:r>
              <a:rPr lang="fr-FR" sz="36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457157" y="5093136"/>
            <a:ext cx="1066706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741" tIns="51370" rIns="102741" bIns="51370" rtlCol="0" anchor="ctr"/>
          <a:lstStyle/>
          <a:p>
            <a:pPr algn="ctr" defTabSz="924645"/>
            <a:r>
              <a:rPr lang="fr-FR" sz="1270" dirty="0">
                <a:solidFill>
                  <a:srgbClr val="FF0000"/>
                </a:solidFill>
                <a:latin typeface="Rockwell" pitchFamily="18" charset="0"/>
              </a:rPr>
              <a:t>2705</a:t>
            </a:r>
          </a:p>
        </p:txBody>
      </p:sp>
      <p:sp>
        <p:nvSpPr>
          <p:cNvPr id="11" name="ZoneTexte 10"/>
          <p:cNvSpPr txBox="1"/>
          <p:nvPr/>
        </p:nvSpPr>
        <p:spPr>
          <a:xfrm rot="5400000">
            <a:off x="6398587" y="2936984"/>
            <a:ext cx="4639471" cy="473075"/>
          </a:xfrm>
          <a:prstGeom prst="rect">
            <a:avLst/>
          </a:prstGeom>
          <a:noFill/>
        </p:spPr>
        <p:txBody>
          <a:bodyPr vert="vert270" wrap="square" lIns="102741" tIns="51370" rIns="102741" bIns="51370" rtlCol="0">
            <a:spAutoFit/>
          </a:bodyPr>
          <a:lstStyle/>
          <a:p>
            <a:pPr algn="ctr" defTabSz="924645"/>
            <a:r>
              <a:rPr lang="fr-FR" sz="3600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5202" y="4829807"/>
            <a:ext cx="1584176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44585">
            <a:off x="674442" y="576352"/>
            <a:ext cx="2139665" cy="1603961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45046" y="5031868"/>
            <a:ext cx="962376" cy="854643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33075" y="1373857"/>
            <a:ext cx="2095315" cy="209531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0" y="86344"/>
            <a:ext cx="9144000" cy="683452"/>
          </a:xfrm>
          <a:prstGeom prst="rect">
            <a:avLst/>
          </a:prstGeom>
          <a:noFill/>
          <a:ln w="3175">
            <a:noFill/>
          </a:ln>
        </p:spPr>
        <p:txBody>
          <a:bodyPr wrap="square" lIns="128203" tIns="64101" rIns="128203" bIns="64101" rtlCol="0">
            <a:spAutoFit/>
          </a:bodyPr>
          <a:lstStyle/>
          <a:p>
            <a:pPr algn="ctr" defTabSz="870709"/>
            <a:r>
              <a:rPr lang="fr-FR" sz="36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Chants  des  oiseaux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3CF4FAA-7F98-3EB8-FC3D-2ACE60B7E4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0577" y="3894259"/>
            <a:ext cx="993544" cy="41290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9A46FEE-C956-C299-077E-EA77771C1285}"/>
              </a:ext>
            </a:extLst>
          </p:cNvPr>
          <p:cNvSpPr txBox="1"/>
          <p:nvPr/>
        </p:nvSpPr>
        <p:spPr>
          <a:xfrm>
            <a:off x="416379" y="6293695"/>
            <a:ext cx="24329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Alef" panose="00000500000000000000" pitchFamily="2" charset="-79"/>
                <a:cs typeface="Alef" panose="00000500000000000000" pitchFamily="2" charset="-79"/>
              </a:rPr>
              <a:t>Pingouin </a:t>
            </a:r>
            <a:r>
              <a:rPr lang="fr-FR" b="1" dirty="0" err="1">
                <a:latin typeface="Alef" panose="00000500000000000000" pitchFamily="2" charset="-79"/>
                <a:cs typeface="Alef" panose="00000500000000000000" pitchFamily="2" charset="-79"/>
              </a:rPr>
              <a:t>Torda</a:t>
            </a:r>
            <a:endParaRPr lang="fr-FR" b="1" dirty="0">
              <a:latin typeface="Alef" panose="00000500000000000000" pitchFamily="2" charset="-79"/>
              <a:cs typeface="Alef" panose="00000500000000000000" pitchFamily="2" charset="-79"/>
            </a:endParaRPr>
          </a:p>
        </p:txBody>
      </p:sp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158</Words>
  <Application>Microsoft Office PowerPoint</Application>
  <PresentationFormat>Affichage à l'écran (4:3)</PresentationFormat>
  <Paragraphs>70</Paragraphs>
  <Slides>61</Slides>
  <Notes>2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71" baseType="lpstr">
      <vt:lpstr>Alef</vt:lpstr>
      <vt:lpstr>Algerian</vt:lpstr>
      <vt:lpstr>Aptos</vt:lpstr>
      <vt:lpstr>Arial</vt:lpstr>
      <vt:lpstr>Calibri</vt:lpstr>
      <vt:lpstr>Chiller</vt:lpstr>
      <vt:lpstr>Cinzel Black</vt:lpstr>
      <vt:lpstr>Rockwell</vt:lpstr>
      <vt:lpstr>2_Thème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17</cp:revision>
  <dcterms:created xsi:type="dcterms:W3CDTF">2026-04-24T20:26:25Z</dcterms:created>
  <dcterms:modified xsi:type="dcterms:W3CDTF">2026-05-02T08:09:36Z</dcterms:modified>
</cp:coreProperties>
</file>