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92" r:id="rId23"/>
    <p:sldId id="293" r:id="rId24"/>
    <p:sldId id="294" r:id="rId25"/>
    <p:sldId id="295" r:id="rId26"/>
    <p:sldId id="296" r:id="rId27"/>
    <p:sldId id="297" r:id="rId28"/>
    <p:sldId id="298" r:id="rId29"/>
    <p:sldId id="299" r:id="rId30"/>
    <p:sldId id="300" r:id="rId31"/>
    <p:sldId id="301" r:id="rId32"/>
    <p:sldId id="302" r:id="rId33"/>
    <p:sldId id="303" r:id="rId34"/>
    <p:sldId id="304" r:id="rId35"/>
    <p:sldId id="305" r:id="rId36"/>
    <p:sldId id="306" r:id="rId37"/>
    <p:sldId id="307" r:id="rId38"/>
    <p:sldId id="308" r:id="rId39"/>
    <p:sldId id="309" r:id="rId40"/>
    <p:sldId id="310" r:id="rId41"/>
    <p:sldId id="311" r:id="rId42"/>
    <p:sldId id="312" r:id="rId43"/>
    <p:sldId id="313" r:id="rId44"/>
    <p:sldId id="314" r:id="rId45"/>
    <p:sldId id="316" r:id="rId46"/>
    <p:sldId id="317" r:id="rId47"/>
    <p:sldId id="318" r:id="rId48"/>
    <p:sldId id="258" r:id="rId4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sebznxP2hk/3i5Y5Wd7Kg==" hashData="u/Bg/PJgDDUaCeJgbkHWI+xX/4IdtptZhcI4QLR1zk1DD+qW9zBAdluKMI8JMgqubLfnKlww+XXovNpUBhfnq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38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35A8-EEB9-4C10-8502-BCD8BDAC7194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9E9D5-E2A2-4012-B332-651B705001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4515709"/>
      </p:ext>
    </p:extLst>
  </p:cSld>
  <p:clrMapOvr>
    <a:masterClrMapping/>
  </p:clrMapOvr>
  <p:transition spd="slow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35A8-EEB9-4C10-8502-BCD8BDAC7194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9E9D5-E2A2-4012-B332-651B705001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215001"/>
      </p:ext>
    </p:extLst>
  </p:cSld>
  <p:clrMapOvr>
    <a:masterClrMapping/>
  </p:clrMapOvr>
  <p:transition spd="slow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35A8-EEB9-4C10-8502-BCD8BDAC7194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9E9D5-E2A2-4012-B332-651B705001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49425"/>
      </p:ext>
    </p:extLst>
  </p:cSld>
  <p:clrMapOvr>
    <a:masterClrMapping/>
  </p:clrMapOvr>
  <p:transition spd="slow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35A8-EEB9-4C10-8502-BCD8BDAC7194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9E9D5-E2A2-4012-B332-651B705001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737138"/>
      </p:ext>
    </p:extLst>
  </p:cSld>
  <p:clrMapOvr>
    <a:masterClrMapping/>
  </p:clrMapOvr>
  <p:transition spd="slow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35A8-EEB9-4C10-8502-BCD8BDAC7194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9E9D5-E2A2-4012-B332-651B705001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75417"/>
      </p:ext>
    </p:extLst>
  </p:cSld>
  <p:clrMapOvr>
    <a:masterClrMapping/>
  </p:clrMapOvr>
  <p:transition spd="slow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35A8-EEB9-4C10-8502-BCD8BDAC7194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9E9D5-E2A2-4012-B332-651B705001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77147"/>
      </p:ext>
    </p:extLst>
  </p:cSld>
  <p:clrMapOvr>
    <a:masterClrMapping/>
  </p:clrMapOvr>
  <p:transition spd="slow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35A8-EEB9-4C10-8502-BCD8BDAC7194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9E9D5-E2A2-4012-B332-651B705001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323783"/>
      </p:ext>
    </p:extLst>
  </p:cSld>
  <p:clrMapOvr>
    <a:masterClrMapping/>
  </p:clrMapOvr>
  <p:transition spd="slow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35A8-EEB9-4C10-8502-BCD8BDAC7194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9E9D5-E2A2-4012-B332-651B705001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5169826"/>
      </p:ext>
    </p:extLst>
  </p:cSld>
  <p:clrMapOvr>
    <a:masterClrMapping/>
  </p:clrMapOvr>
  <p:transition spd="slow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35A8-EEB9-4C10-8502-BCD8BDAC7194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9E9D5-E2A2-4012-B332-651B705001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2272982"/>
      </p:ext>
    </p:extLst>
  </p:cSld>
  <p:clrMapOvr>
    <a:masterClrMapping/>
  </p:clrMapOvr>
  <p:transition spd="slow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35A8-EEB9-4C10-8502-BCD8BDAC7194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9E9D5-E2A2-4012-B332-651B705001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88067"/>
      </p:ext>
    </p:extLst>
  </p:cSld>
  <p:clrMapOvr>
    <a:masterClrMapping/>
  </p:clrMapOvr>
  <p:transition spd="slow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B35A8-EEB9-4C10-8502-BCD8BDAC7194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F9E9D5-E2A2-4012-B332-651B705001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077438"/>
      </p:ext>
    </p:extLst>
  </p:cSld>
  <p:clrMapOvr>
    <a:masterClrMapping/>
  </p:clrMapOvr>
  <p:transition spd="slow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426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2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2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86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49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1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73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36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98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782856"/>
      </p:ext>
    </p:extLst>
  </p:cSld>
  <p:clrMapOvr>
    <a:masterClrMapping/>
  </p:clrMapOvr>
  <p:transition spd="slow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400165"/>
      </p:ext>
    </p:extLst>
  </p:cSld>
  <p:clrMapOvr>
    <a:masterClrMapping/>
  </p:clrMapOvr>
  <p:transition spd="slow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9" y="4406906"/>
            <a:ext cx="7772400" cy="1362076"/>
          </a:xfrm>
        </p:spPr>
        <p:txBody>
          <a:bodyPr anchor="t"/>
          <a:lstStyle>
            <a:lvl1pPr algn="l">
              <a:defRPr sz="402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9" y="2906717"/>
            <a:ext cx="7772400" cy="1500187"/>
          </a:xfrm>
        </p:spPr>
        <p:txBody>
          <a:bodyPr anchor="b"/>
          <a:lstStyle>
            <a:lvl1pPr marL="0" indent="0">
              <a:buNone/>
              <a:defRPr sz="2011">
                <a:solidFill>
                  <a:schemeClr val="tx1">
                    <a:tint val="75000"/>
                  </a:schemeClr>
                </a:solidFill>
              </a:defRPr>
            </a:lvl1pPr>
            <a:lvl2pPr marL="46232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24645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3pPr>
            <a:lvl4pPr marL="1386964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84928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31160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77392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236249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698571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679833"/>
      </p:ext>
    </p:extLst>
  </p:cSld>
  <p:clrMapOvr>
    <a:masterClrMapping/>
  </p:clrMapOvr>
  <p:transition spd="slow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7354978"/>
      </p:ext>
    </p:extLst>
  </p:cSld>
  <p:clrMapOvr>
    <a:masterClrMapping/>
  </p:clrMapOvr>
  <p:transition spd="slow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80"/>
            <a:ext cx="4040188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1" y="2174880"/>
            <a:ext cx="4041775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8479477"/>
      </p:ext>
    </p:extLst>
  </p:cSld>
  <p:clrMapOvr>
    <a:masterClrMapping/>
  </p:clrMapOvr>
  <p:transition spd="slow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7622590"/>
      </p:ext>
    </p:extLst>
  </p:cSld>
  <p:clrMapOvr>
    <a:masterClrMapping/>
  </p:clrMapOvr>
  <p:transition spd="slow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956917"/>
      </p:ext>
    </p:extLst>
  </p:cSld>
  <p:clrMapOvr>
    <a:masterClrMapping/>
  </p:clrMapOvr>
  <p:transition spd="slow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2"/>
            <a:ext cx="3008312" cy="1162050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3" y="273050"/>
            <a:ext cx="5111750" cy="5853113"/>
          </a:xfrm>
        </p:spPr>
        <p:txBody>
          <a:bodyPr/>
          <a:lstStyle>
            <a:lvl1pPr>
              <a:defRPr sz="3175"/>
            </a:lvl1pPr>
            <a:lvl2pPr>
              <a:defRPr sz="2751"/>
            </a:lvl2pPr>
            <a:lvl3pPr>
              <a:defRPr sz="2434"/>
            </a:lvl3pPr>
            <a:lvl4pPr>
              <a:defRPr sz="2011"/>
            </a:lvl4pPr>
            <a:lvl5pPr>
              <a:defRPr sz="2011"/>
            </a:lvl5pPr>
            <a:lvl6pPr>
              <a:defRPr sz="2011"/>
            </a:lvl6pPr>
            <a:lvl7pPr>
              <a:defRPr sz="2011"/>
            </a:lvl7pPr>
            <a:lvl8pPr>
              <a:defRPr sz="2011"/>
            </a:lvl8pPr>
            <a:lvl9pPr>
              <a:defRPr sz="201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01"/>
            <a:ext cx="3008312" cy="46910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669779"/>
      </p:ext>
    </p:extLst>
  </p:cSld>
  <p:clrMapOvr>
    <a:masterClrMapping/>
  </p:clrMapOvr>
  <p:transition spd="slow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82"/>
            <a:ext cx="5486400" cy="4114800"/>
          </a:xfrm>
        </p:spPr>
        <p:txBody>
          <a:bodyPr/>
          <a:lstStyle>
            <a:lvl1pPr marL="0" indent="0">
              <a:buNone/>
              <a:defRPr sz="3175"/>
            </a:lvl1pPr>
            <a:lvl2pPr marL="462321" indent="0">
              <a:buNone/>
              <a:defRPr sz="2751"/>
            </a:lvl2pPr>
            <a:lvl3pPr marL="924645" indent="0">
              <a:buNone/>
              <a:defRPr sz="2434"/>
            </a:lvl3pPr>
            <a:lvl4pPr marL="1386964" indent="0">
              <a:buNone/>
              <a:defRPr sz="2011"/>
            </a:lvl4pPr>
            <a:lvl5pPr marL="1849286" indent="0">
              <a:buNone/>
              <a:defRPr sz="2011"/>
            </a:lvl5pPr>
            <a:lvl6pPr marL="2311606" indent="0">
              <a:buNone/>
              <a:defRPr sz="2011"/>
            </a:lvl6pPr>
            <a:lvl7pPr marL="2773927" indent="0">
              <a:buNone/>
              <a:defRPr sz="2011"/>
            </a:lvl7pPr>
            <a:lvl8pPr marL="3236249" indent="0">
              <a:buNone/>
              <a:defRPr sz="2011"/>
            </a:lvl8pPr>
            <a:lvl9pPr marL="3698571" indent="0">
              <a:buNone/>
              <a:defRPr sz="2011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6"/>
            <a:ext cx="54864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156002"/>
      </p:ext>
    </p:extLst>
  </p:cSld>
  <p:clrMapOvr>
    <a:masterClrMapping/>
  </p:clrMapOvr>
  <p:transition spd="slow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496555"/>
      </p:ext>
    </p:extLst>
  </p:cSld>
  <p:clrMapOvr>
    <a:masterClrMapping/>
  </p:clrMapOvr>
  <p:transition spd="slow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39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4877231"/>
      </p:ext>
    </p:extLst>
  </p:cSld>
  <p:clrMapOvr>
    <a:masterClrMapping/>
  </p:clrMapOvr>
  <p:transition spd="slow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426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1" y="3886201"/>
            <a:ext cx="6400800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2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24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86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49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1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73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362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985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201546"/>
      </p:ext>
    </p:extLst>
  </p:cSld>
  <p:clrMapOvr>
    <a:masterClrMapping/>
  </p:clrMapOvr>
  <p:transition spd="slow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889451"/>
      </p:ext>
    </p:extLst>
  </p:cSld>
  <p:clrMapOvr>
    <a:masterClrMapping/>
  </p:clrMapOvr>
  <p:transition spd="slow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9" y="4406906"/>
            <a:ext cx="7772400" cy="1362076"/>
          </a:xfrm>
        </p:spPr>
        <p:txBody>
          <a:bodyPr anchor="t"/>
          <a:lstStyle>
            <a:lvl1pPr algn="l">
              <a:defRPr sz="402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9" y="2906717"/>
            <a:ext cx="7772400" cy="1500187"/>
          </a:xfrm>
        </p:spPr>
        <p:txBody>
          <a:bodyPr anchor="b"/>
          <a:lstStyle>
            <a:lvl1pPr marL="0" indent="0">
              <a:buNone/>
              <a:defRPr sz="2011">
                <a:solidFill>
                  <a:schemeClr val="tx1">
                    <a:tint val="75000"/>
                  </a:schemeClr>
                </a:solidFill>
              </a:defRPr>
            </a:lvl1pPr>
            <a:lvl2pPr marL="462321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2pPr>
            <a:lvl3pPr marL="924645" indent="0">
              <a:buNone/>
              <a:defRPr sz="1587">
                <a:solidFill>
                  <a:schemeClr val="tx1">
                    <a:tint val="75000"/>
                  </a:schemeClr>
                </a:solidFill>
              </a:defRPr>
            </a:lvl3pPr>
            <a:lvl4pPr marL="1386964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4pPr>
            <a:lvl5pPr marL="184928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5pPr>
            <a:lvl6pPr marL="2311606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6pPr>
            <a:lvl7pPr marL="2773927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7pPr>
            <a:lvl8pPr marL="3236249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8pPr>
            <a:lvl9pPr marL="3698571" indent="0">
              <a:buNone/>
              <a:defRPr sz="148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375002"/>
      </p:ext>
    </p:extLst>
  </p:cSld>
  <p:clrMapOvr>
    <a:masterClrMapping/>
  </p:clrMapOvr>
  <p:transition spd="slow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1" y="1600209"/>
            <a:ext cx="4038599" cy="4525963"/>
          </a:xfrm>
        </p:spPr>
        <p:txBody>
          <a:bodyPr/>
          <a:lstStyle>
            <a:lvl1pPr>
              <a:defRPr sz="2751"/>
            </a:lvl1pPr>
            <a:lvl2pPr>
              <a:defRPr sz="2434"/>
            </a:lvl2pPr>
            <a:lvl3pPr>
              <a:defRPr sz="2011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705138"/>
      </p:ext>
    </p:extLst>
  </p:cSld>
  <p:clrMapOvr>
    <a:masterClrMapping/>
  </p:clrMapOvr>
  <p:transition spd="slow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80"/>
            <a:ext cx="4040188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31" y="1535113"/>
            <a:ext cx="4041775" cy="639762"/>
          </a:xfrm>
        </p:spPr>
        <p:txBody>
          <a:bodyPr anchor="b"/>
          <a:lstStyle>
            <a:lvl1pPr marL="0" indent="0">
              <a:buNone/>
              <a:defRPr sz="2434" b="1"/>
            </a:lvl1pPr>
            <a:lvl2pPr marL="462321" indent="0">
              <a:buNone/>
              <a:defRPr sz="2011" b="1"/>
            </a:lvl2pPr>
            <a:lvl3pPr marL="924645" indent="0">
              <a:buNone/>
              <a:defRPr sz="1799" b="1"/>
            </a:lvl3pPr>
            <a:lvl4pPr marL="1386964" indent="0">
              <a:buNone/>
              <a:defRPr sz="1587" b="1"/>
            </a:lvl4pPr>
            <a:lvl5pPr marL="1849286" indent="0">
              <a:buNone/>
              <a:defRPr sz="1587" b="1"/>
            </a:lvl5pPr>
            <a:lvl6pPr marL="2311606" indent="0">
              <a:buNone/>
              <a:defRPr sz="1587" b="1"/>
            </a:lvl6pPr>
            <a:lvl7pPr marL="2773927" indent="0">
              <a:buNone/>
              <a:defRPr sz="1587" b="1"/>
            </a:lvl7pPr>
            <a:lvl8pPr marL="3236249" indent="0">
              <a:buNone/>
              <a:defRPr sz="1587" b="1"/>
            </a:lvl8pPr>
            <a:lvl9pPr marL="3698571" indent="0">
              <a:buNone/>
              <a:defRPr sz="1587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31" y="2174880"/>
            <a:ext cx="4041775" cy="3951288"/>
          </a:xfrm>
        </p:spPr>
        <p:txBody>
          <a:bodyPr/>
          <a:lstStyle>
            <a:lvl1pPr>
              <a:defRPr sz="2434"/>
            </a:lvl1pPr>
            <a:lvl2pPr>
              <a:defRPr sz="2011"/>
            </a:lvl2pPr>
            <a:lvl3pPr>
              <a:defRPr sz="1799"/>
            </a:lvl3pPr>
            <a:lvl4pPr>
              <a:defRPr sz="1587"/>
            </a:lvl4pPr>
            <a:lvl5pPr>
              <a:defRPr sz="1587"/>
            </a:lvl5pPr>
            <a:lvl6pPr>
              <a:defRPr sz="1587"/>
            </a:lvl6pPr>
            <a:lvl7pPr>
              <a:defRPr sz="1587"/>
            </a:lvl7pPr>
            <a:lvl8pPr>
              <a:defRPr sz="1587"/>
            </a:lvl8pPr>
            <a:lvl9pPr>
              <a:defRPr sz="158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23/04/2026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820546"/>
      </p:ext>
    </p:extLst>
  </p:cSld>
  <p:clrMapOvr>
    <a:masterClrMapping/>
  </p:clrMapOvr>
  <p:transition spd="slow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23/04/2026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002718"/>
      </p:ext>
    </p:extLst>
  </p:cSld>
  <p:clrMapOvr>
    <a:masterClrMapping/>
  </p:clrMapOvr>
  <p:transition spd="slow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23/04/2026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0712370"/>
      </p:ext>
    </p:extLst>
  </p:cSld>
  <p:clrMapOvr>
    <a:masterClrMapping/>
  </p:clrMapOvr>
  <p:transition spd="slow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8" y="273052"/>
            <a:ext cx="3008312" cy="1162050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3" y="273050"/>
            <a:ext cx="5111750" cy="5853113"/>
          </a:xfrm>
        </p:spPr>
        <p:txBody>
          <a:bodyPr/>
          <a:lstStyle>
            <a:lvl1pPr>
              <a:defRPr sz="3175"/>
            </a:lvl1pPr>
            <a:lvl2pPr>
              <a:defRPr sz="2751"/>
            </a:lvl2pPr>
            <a:lvl3pPr>
              <a:defRPr sz="2434"/>
            </a:lvl3pPr>
            <a:lvl4pPr>
              <a:defRPr sz="2011"/>
            </a:lvl4pPr>
            <a:lvl5pPr>
              <a:defRPr sz="2011"/>
            </a:lvl5pPr>
            <a:lvl6pPr>
              <a:defRPr sz="2011"/>
            </a:lvl6pPr>
            <a:lvl7pPr>
              <a:defRPr sz="2011"/>
            </a:lvl7pPr>
            <a:lvl8pPr>
              <a:defRPr sz="2011"/>
            </a:lvl8pPr>
            <a:lvl9pPr>
              <a:defRPr sz="201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8" y="1435101"/>
            <a:ext cx="3008312" cy="46910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859263"/>
      </p:ext>
    </p:extLst>
  </p:cSld>
  <p:clrMapOvr>
    <a:masterClrMapping/>
  </p:clrMapOvr>
  <p:transition spd="slow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1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82"/>
            <a:ext cx="5486400" cy="4114800"/>
          </a:xfrm>
        </p:spPr>
        <p:txBody>
          <a:bodyPr/>
          <a:lstStyle>
            <a:lvl1pPr marL="0" indent="0">
              <a:buNone/>
              <a:defRPr sz="3175"/>
            </a:lvl1pPr>
            <a:lvl2pPr marL="462321" indent="0">
              <a:buNone/>
              <a:defRPr sz="2751"/>
            </a:lvl2pPr>
            <a:lvl3pPr marL="924645" indent="0">
              <a:buNone/>
              <a:defRPr sz="2434"/>
            </a:lvl3pPr>
            <a:lvl4pPr marL="1386964" indent="0">
              <a:buNone/>
              <a:defRPr sz="2011"/>
            </a:lvl4pPr>
            <a:lvl5pPr marL="1849286" indent="0">
              <a:buNone/>
              <a:defRPr sz="2011"/>
            </a:lvl5pPr>
            <a:lvl6pPr marL="2311606" indent="0">
              <a:buNone/>
              <a:defRPr sz="2011"/>
            </a:lvl6pPr>
            <a:lvl7pPr marL="2773927" indent="0">
              <a:buNone/>
              <a:defRPr sz="2011"/>
            </a:lvl7pPr>
            <a:lvl8pPr marL="3236249" indent="0">
              <a:buNone/>
              <a:defRPr sz="2011"/>
            </a:lvl8pPr>
            <a:lvl9pPr marL="3698571" indent="0">
              <a:buNone/>
              <a:defRPr sz="2011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46"/>
            <a:ext cx="5486400" cy="804862"/>
          </a:xfrm>
        </p:spPr>
        <p:txBody>
          <a:bodyPr/>
          <a:lstStyle>
            <a:lvl1pPr marL="0" indent="0">
              <a:buNone/>
              <a:defRPr sz="1481"/>
            </a:lvl1pPr>
            <a:lvl2pPr marL="462321" indent="0">
              <a:buNone/>
              <a:defRPr sz="1270"/>
            </a:lvl2pPr>
            <a:lvl3pPr marL="924645" indent="0">
              <a:buNone/>
              <a:defRPr sz="1058"/>
            </a:lvl3pPr>
            <a:lvl4pPr marL="1386964" indent="0">
              <a:buNone/>
              <a:defRPr sz="952"/>
            </a:lvl4pPr>
            <a:lvl5pPr marL="1849286" indent="0">
              <a:buNone/>
              <a:defRPr sz="952"/>
            </a:lvl5pPr>
            <a:lvl6pPr marL="2311606" indent="0">
              <a:buNone/>
              <a:defRPr sz="952"/>
            </a:lvl6pPr>
            <a:lvl7pPr marL="2773927" indent="0">
              <a:buNone/>
              <a:defRPr sz="952"/>
            </a:lvl7pPr>
            <a:lvl8pPr marL="3236249" indent="0">
              <a:buNone/>
              <a:defRPr sz="952"/>
            </a:lvl8pPr>
            <a:lvl9pPr marL="3698571" indent="0">
              <a:buNone/>
              <a:defRPr sz="952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23/04/2026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9531493"/>
      </p:ext>
    </p:extLst>
  </p:cSld>
  <p:clrMapOvr>
    <a:masterClrMapping/>
  </p:clrMapOvr>
  <p:transition spd="slow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8413019"/>
      </p:ext>
    </p:extLst>
  </p:cSld>
  <p:clrMapOvr>
    <a:masterClrMapping/>
  </p:clrMapOvr>
  <p:transition spd="slow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39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1" y="274639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663103"/>
      </p:ext>
    </p:extLst>
  </p:cSld>
  <p:clrMapOvr>
    <a:masterClrMapping/>
  </p:clrMapOvr>
  <p:transition spd="slow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C9B35A8-EEB9-4C10-8502-BCD8BDAC7194}" type="datetimeFigureOut">
              <a:rPr lang="fr-FR" smtClean="0"/>
              <a:t>23/04/2026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F9E9D5-E2A2-4012-B332-651B7050012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7055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4000">
    <p:random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9"/>
            <a:ext cx="8229600" cy="1143001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09"/>
            <a:ext cx="8229600" cy="4525963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23/04/2026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0332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Tm="4000">
    <p:random/>
  </p:transition>
  <p:txStyles>
    <p:titleStyle>
      <a:lvl1pPr algn="ctr" defTabSz="924645" rtl="0" eaLnBrk="1" latinLnBrk="0" hangingPunct="1">
        <a:spcBef>
          <a:spcPct val="0"/>
        </a:spcBef>
        <a:buNone/>
        <a:defRPr sz="444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6739" indent="-346739" algn="l" defTabSz="924645" rtl="0" eaLnBrk="1" latinLnBrk="0" hangingPunct="1">
        <a:spcBef>
          <a:spcPct val="20000"/>
        </a:spcBef>
        <a:buFont typeface="Arial" pitchFamily="34" charset="0"/>
        <a:buChar char="•"/>
        <a:defRPr sz="3175" kern="1200">
          <a:solidFill>
            <a:schemeClr val="tx1"/>
          </a:solidFill>
          <a:latin typeface="+mn-lt"/>
          <a:ea typeface="+mn-ea"/>
          <a:cs typeface="+mn-cs"/>
        </a:defRPr>
      </a:lvl1pPr>
      <a:lvl2pPr marL="751272" indent="-288951" algn="l" defTabSz="924645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2pPr>
      <a:lvl3pPr marL="1155803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618123" indent="-231161" algn="l" defTabSz="924645" rtl="0" eaLnBrk="1" latinLnBrk="0" hangingPunct="1">
        <a:spcBef>
          <a:spcPct val="20000"/>
        </a:spcBef>
        <a:buFont typeface="Arial" pitchFamily="34" charset="0"/>
        <a:buChar char="–"/>
        <a:defRPr sz="2011" kern="1200">
          <a:solidFill>
            <a:schemeClr val="tx1"/>
          </a:solidFill>
          <a:latin typeface="+mn-lt"/>
          <a:ea typeface="+mn-ea"/>
          <a:cs typeface="+mn-cs"/>
        </a:defRPr>
      </a:lvl4pPr>
      <a:lvl5pPr marL="2080446" indent="-231161" algn="l" defTabSz="924645" rtl="0" eaLnBrk="1" latinLnBrk="0" hangingPunct="1">
        <a:spcBef>
          <a:spcPct val="20000"/>
        </a:spcBef>
        <a:buFont typeface="Arial" pitchFamily="34" charset="0"/>
        <a:buChar char="»"/>
        <a:defRPr sz="2011" kern="1200">
          <a:solidFill>
            <a:schemeClr val="tx1"/>
          </a:solidFill>
          <a:latin typeface="+mn-lt"/>
          <a:ea typeface="+mn-ea"/>
          <a:cs typeface="+mn-cs"/>
        </a:defRPr>
      </a:lvl5pPr>
      <a:lvl6pPr marL="254276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6pPr>
      <a:lvl7pPr marL="300508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7pPr>
      <a:lvl8pPr marL="346740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8pPr>
      <a:lvl9pPr marL="3929730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6232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24645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86964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4928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31160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73927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236249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9857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4" y="274639"/>
            <a:ext cx="8229600" cy="1143001"/>
          </a:xfrm>
          <a:prstGeom prst="rect">
            <a:avLst/>
          </a:prstGeom>
        </p:spPr>
        <p:txBody>
          <a:bodyPr vert="horz" lIns="87378" tIns="43688" rIns="87378" bIns="4368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4" y="1600209"/>
            <a:ext cx="8229600" cy="4525963"/>
          </a:xfrm>
          <a:prstGeom prst="rect">
            <a:avLst/>
          </a:prstGeom>
        </p:spPr>
        <p:txBody>
          <a:bodyPr vert="horz" lIns="87378" tIns="43688" rIns="87378" bIns="4368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l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23/04/2026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ct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87378" tIns="43688" rIns="87378" bIns="43688" rtlCol="0" anchor="ctr"/>
          <a:lstStyle>
            <a:lvl1pPr algn="r">
              <a:defRPr sz="127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516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 advTm="4000">
    <p:random/>
  </p:transition>
  <p:txStyles>
    <p:titleStyle>
      <a:lvl1pPr algn="ctr" defTabSz="924645" rtl="0" eaLnBrk="1" latinLnBrk="0" hangingPunct="1">
        <a:spcBef>
          <a:spcPct val="0"/>
        </a:spcBef>
        <a:buNone/>
        <a:defRPr sz="444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6739" indent="-346739" algn="l" defTabSz="924645" rtl="0" eaLnBrk="1" latinLnBrk="0" hangingPunct="1">
        <a:spcBef>
          <a:spcPct val="20000"/>
        </a:spcBef>
        <a:buFont typeface="Arial" pitchFamily="34" charset="0"/>
        <a:buChar char="•"/>
        <a:defRPr sz="3175" kern="1200">
          <a:solidFill>
            <a:schemeClr val="tx1"/>
          </a:solidFill>
          <a:latin typeface="+mn-lt"/>
          <a:ea typeface="+mn-ea"/>
          <a:cs typeface="+mn-cs"/>
        </a:defRPr>
      </a:lvl1pPr>
      <a:lvl2pPr marL="751272" indent="-288951" algn="l" defTabSz="924645" rtl="0" eaLnBrk="1" latinLnBrk="0" hangingPunct="1">
        <a:spcBef>
          <a:spcPct val="20000"/>
        </a:spcBef>
        <a:buFont typeface="Arial" pitchFamily="34" charset="0"/>
        <a:buChar char="–"/>
        <a:defRPr sz="2751" kern="1200">
          <a:solidFill>
            <a:schemeClr val="tx1"/>
          </a:solidFill>
          <a:latin typeface="+mn-lt"/>
          <a:ea typeface="+mn-ea"/>
          <a:cs typeface="+mn-cs"/>
        </a:defRPr>
      </a:lvl2pPr>
      <a:lvl3pPr marL="1155803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434" kern="1200">
          <a:solidFill>
            <a:schemeClr val="tx1"/>
          </a:solidFill>
          <a:latin typeface="+mn-lt"/>
          <a:ea typeface="+mn-ea"/>
          <a:cs typeface="+mn-cs"/>
        </a:defRPr>
      </a:lvl3pPr>
      <a:lvl4pPr marL="1618123" indent="-231161" algn="l" defTabSz="924645" rtl="0" eaLnBrk="1" latinLnBrk="0" hangingPunct="1">
        <a:spcBef>
          <a:spcPct val="20000"/>
        </a:spcBef>
        <a:buFont typeface="Arial" pitchFamily="34" charset="0"/>
        <a:buChar char="–"/>
        <a:defRPr sz="2011" kern="1200">
          <a:solidFill>
            <a:schemeClr val="tx1"/>
          </a:solidFill>
          <a:latin typeface="+mn-lt"/>
          <a:ea typeface="+mn-ea"/>
          <a:cs typeface="+mn-cs"/>
        </a:defRPr>
      </a:lvl4pPr>
      <a:lvl5pPr marL="2080446" indent="-231161" algn="l" defTabSz="924645" rtl="0" eaLnBrk="1" latinLnBrk="0" hangingPunct="1">
        <a:spcBef>
          <a:spcPct val="20000"/>
        </a:spcBef>
        <a:buFont typeface="Arial" pitchFamily="34" charset="0"/>
        <a:buChar char="»"/>
        <a:defRPr sz="2011" kern="1200">
          <a:solidFill>
            <a:schemeClr val="tx1"/>
          </a:solidFill>
          <a:latin typeface="+mn-lt"/>
          <a:ea typeface="+mn-ea"/>
          <a:cs typeface="+mn-cs"/>
        </a:defRPr>
      </a:lvl5pPr>
      <a:lvl6pPr marL="254276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6pPr>
      <a:lvl7pPr marL="300508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7pPr>
      <a:lvl8pPr marL="3467409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8pPr>
      <a:lvl9pPr marL="3929730" indent="-231161" algn="l" defTabSz="924645" rtl="0" eaLnBrk="1" latinLnBrk="0" hangingPunct="1">
        <a:spcBef>
          <a:spcPct val="20000"/>
        </a:spcBef>
        <a:buFont typeface="Arial" pitchFamily="34" charset="0"/>
        <a:buChar char="•"/>
        <a:defRPr sz="201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1pPr>
      <a:lvl2pPr marL="46232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2pPr>
      <a:lvl3pPr marL="924645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3pPr>
      <a:lvl4pPr marL="1386964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4pPr>
      <a:lvl5pPr marL="184928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5pPr>
      <a:lvl6pPr marL="2311606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6pPr>
      <a:lvl7pPr marL="2773927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7pPr>
      <a:lvl8pPr marL="3236249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8pPr>
      <a:lvl9pPr marL="3698571" algn="l" defTabSz="924645" rtl="0" eaLnBrk="1" latinLnBrk="0" hangingPunct="1">
        <a:defRPr sz="179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7" Type="http://schemas.openxmlformats.org/officeDocument/2006/relationships/image" Target="../media/image66.png"/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" y="551649"/>
            <a:ext cx="4250481" cy="1234450"/>
          </a:xfrm>
          <a:prstGeom prst="rect">
            <a:avLst/>
          </a:prstGeom>
        </p:spPr>
        <p:txBody>
          <a:bodyPr wrap="square" lIns="77540" tIns="38771" rIns="77540" bIns="38771">
            <a:spAutoFit/>
          </a:bodyPr>
          <a:lstStyle/>
          <a:p>
            <a:pPr algn="ctr" defTabSz="924645"/>
            <a:r>
              <a:rPr lang="fr-FR" sz="7513" dirty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</a:p>
        </p:txBody>
      </p:sp>
      <p:sp>
        <p:nvSpPr>
          <p:cNvPr id="4" name="ZoneTexte 3"/>
          <p:cNvSpPr txBox="1"/>
          <p:nvPr/>
        </p:nvSpPr>
        <p:spPr>
          <a:xfrm rot="20520000">
            <a:off x="2232000" y="1728000"/>
            <a:ext cx="1980000" cy="1001629"/>
          </a:xfrm>
          <a:prstGeom prst="rect">
            <a:avLst/>
          </a:prstGeom>
          <a:noFill/>
        </p:spPr>
        <p:txBody>
          <a:bodyPr wrap="square" lIns="77540" tIns="38771" rIns="77540" bIns="38771" rtlCol="0">
            <a:spAutoFit/>
          </a:bodyPr>
          <a:lstStyle/>
          <a:p>
            <a:pPr defTabSz="924645"/>
            <a:r>
              <a:rPr lang="fr-FR" sz="5800" b="1" dirty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111</a:t>
            </a:r>
          </a:p>
        </p:txBody>
      </p:sp>
      <p:sp>
        <p:nvSpPr>
          <p:cNvPr id="5" name="Rectangle 4"/>
          <p:cNvSpPr/>
          <p:nvPr/>
        </p:nvSpPr>
        <p:spPr>
          <a:xfrm>
            <a:off x="3324605" y="7884324"/>
            <a:ext cx="9144001" cy="436539"/>
          </a:xfrm>
          <a:prstGeom prst="rect">
            <a:avLst/>
          </a:prstGeom>
        </p:spPr>
        <p:txBody>
          <a:bodyPr wrap="square" lIns="77540" tIns="38771" rIns="77540" bIns="38771">
            <a:spAutoFit/>
          </a:bodyPr>
          <a:lstStyle/>
          <a:p>
            <a:pPr algn="ctr" defTabSz="924645"/>
            <a:r>
              <a:rPr lang="fr-FR" sz="2328" b="1" dirty="0">
                <a:solidFill>
                  <a:prstClr val="white"/>
                </a:solidFill>
                <a:latin typeface="Chiller" pitchFamily="82" charset="0"/>
              </a:rPr>
              <a:t>La photographie est une brève complicité entre la prévoyance et le hasard</a:t>
            </a:r>
          </a:p>
        </p:txBody>
      </p:sp>
      <p:pic>
        <p:nvPicPr>
          <p:cNvPr id="6" name="Image 5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7074" y="2802193"/>
            <a:ext cx="945489" cy="99708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220000" y="465910"/>
            <a:ext cx="3802014" cy="3530294"/>
          </a:xfrm>
          <a:prstGeom prst="rect">
            <a:avLst/>
          </a:prstGeom>
        </p:spPr>
        <p:txBody>
          <a:bodyPr wrap="square" lIns="77567" tIns="38783" rIns="77567" bIns="38783">
            <a:spAutoFit/>
          </a:bodyPr>
          <a:lstStyle/>
          <a:p>
            <a:pPr algn="ctr" defTabSz="924645"/>
            <a:r>
              <a:rPr lang="fr-FR" sz="5608" dirty="0">
                <a:ln w="25400">
                  <a:solidFill>
                    <a:srgbClr val="0070C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Aperçoit le  lièvre  de….</a:t>
            </a:r>
          </a:p>
          <a:p>
            <a:pPr algn="ctr" defTabSz="924645"/>
            <a:r>
              <a:rPr lang="fr-FR" sz="5608" dirty="0">
                <a:ln w="25400">
                  <a:solidFill>
                    <a:srgbClr val="0070C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pâques</a:t>
            </a:r>
          </a:p>
        </p:txBody>
      </p:sp>
      <p:pic>
        <p:nvPicPr>
          <p:cNvPr id="1026" name="Picture 2" descr="Lièvre PNG Images | Vecteurs Et Fichiers PSD ...">
            <a:extLst>
              <a:ext uri="{FF2B5EF4-FFF2-40B4-BE49-F238E27FC236}">
                <a16:creationId xmlns:a16="http://schemas.microsoft.com/office/drawing/2014/main" id="{94C314C4-2917-8307-DC0B-57481FCB35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4000" y="3542834"/>
            <a:ext cx="288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94BED599-6E56-9891-6D15-B3F4248413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1355" y="5641759"/>
            <a:ext cx="1332000" cy="100788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E0B007B6-6114-153F-02AB-56FA1CB394C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43030" y="5371767"/>
            <a:ext cx="1800000" cy="1200000"/>
          </a:xfrm>
          <a:prstGeom prst="rect">
            <a:avLst/>
          </a:prstGeom>
        </p:spPr>
      </p:pic>
      <p:pic>
        <p:nvPicPr>
          <p:cNvPr id="2" name="Joyeuses Pâques (Instrumental)">
            <a:hlinkClick r:id="" action="ppaction://media"/>
            <a:extLst>
              <a:ext uri="{FF2B5EF4-FFF2-40B4-BE49-F238E27FC236}">
                <a16:creationId xmlns:a16="http://schemas.microsoft.com/office/drawing/2014/main" id="{14D8599D-D007-1EA0-252C-76B288B476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68812" y="1741451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1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7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280"/>
                            </p:stCondLst>
                            <p:childTnLst>
                              <p:par>
                                <p:cTn id="14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8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28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28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210843"/>
      </p:ext>
    </p:extLst>
  </p:cSld>
  <p:clrMapOvr>
    <a:masterClrMapping/>
  </p:clrMapOvr>
  <p:transition spd="slow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79F851F-48CD-BED7-8376-F98787A551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3150" y="3429000"/>
            <a:ext cx="2520000" cy="1525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192080"/>
      </p:ext>
    </p:extLst>
  </p:cSld>
  <p:clrMapOvr>
    <a:masterClrMapping/>
  </p:clrMapOvr>
  <p:transition spd="slow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1583537"/>
      </p:ext>
    </p:extLst>
  </p:cSld>
  <p:clrMapOvr>
    <a:masterClrMapping/>
  </p:clrMapOvr>
  <p:transition spd="slow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7730056"/>
      </p:ext>
    </p:extLst>
  </p:cSld>
  <p:clrMapOvr>
    <a:masterClrMapping/>
  </p:clrMapOvr>
  <p:transition spd="slow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6000" b="-3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F371653-CC00-8B93-87B4-2F91C97779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57850" y="685800"/>
            <a:ext cx="3276000" cy="2325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375617"/>
      </p:ext>
    </p:extLst>
  </p:cSld>
  <p:clrMapOvr>
    <a:masterClrMapping/>
  </p:clrMapOvr>
  <p:transition spd="slow"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3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4489973"/>
      </p:ext>
    </p:extLst>
  </p:cSld>
  <p:clrMapOvr>
    <a:masterClrMapping/>
  </p:clrMapOvr>
  <p:transition spd="slow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80B308E-4651-B2C6-809C-F92B06B25C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3886200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215193"/>
      </p:ext>
    </p:extLst>
  </p:cSld>
  <p:clrMapOvr>
    <a:masterClrMapping/>
  </p:clrMapOvr>
  <p:transition spd="slow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7117972"/>
      </p:ext>
    </p:extLst>
  </p:cSld>
  <p:clrMapOvr>
    <a:masterClrMapping/>
  </p:clrMapOvr>
  <p:transition spd="slow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70641345"/>
      </p:ext>
    </p:extLst>
  </p:cSld>
  <p:clrMapOvr>
    <a:masterClrMapping/>
  </p:clrMapOvr>
  <p:transition spd="slow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6000" b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8521443"/>
      </p:ext>
    </p:extLst>
  </p:cSld>
  <p:clrMapOvr>
    <a:masterClrMapping/>
  </p:clrMapOvr>
  <p:transition spd="slow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8665245"/>
      </p:ext>
    </p:extLst>
  </p:cSld>
  <p:clrMapOvr>
    <a:masterClrMapping/>
  </p:clrMapOvr>
  <p:transition spd="slow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C872164-2F7F-0B7C-2073-0F79751C1D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125" y="1590675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292874"/>
      </p:ext>
    </p:extLst>
  </p:cSld>
  <p:clrMapOvr>
    <a:masterClrMapping/>
  </p:clrMapOvr>
  <p:transition spd="slow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6450608"/>
      </p:ext>
    </p:extLst>
  </p:cSld>
  <p:clrMapOvr>
    <a:masterClrMapping/>
  </p:clrMapOvr>
  <p:transition spd="slow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7052433"/>
      </p:ext>
    </p:extLst>
  </p:cSld>
  <p:clrMapOvr>
    <a:masterClrMapping/>
  </p:clrMapOvr>
  <p:transition spd="slow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1000" b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45A4F76-4A84-5450-1DF9-146082787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825" y="4295810"/>
            <a:ext cx="2520000" cy="1594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674177"/>
      </p:ext>
    </p:extLst>
  </p:cSld>
  <p:clrMapOvr>
    <a:masterClrMapping/>
  </p:clrMapOvr>
  <p:transition spd="slow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7880030"/>
      </p:ext>
    </p:extLst>
  </p:cSld>
  <p:clrMapOvr>
    <a:masterClrMapping/>
  </p:clrMapOvr>
  <p:transition spd="slow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6717675"/>
      </p:ext>
    </p:extLst>
  </p:cSld>
  <p:clrMapOvr>
    <a:masterClrMapping/>
  </p:clrMapOvr>
  <p:transition spd="slow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C645C19-2D23-9B41-DA60-42A4C29CAE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951" y="3895725"/>
            <a:ext cx="2600324" cy="2600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244463"/>
      </p:ext>
    </p:extLst>
  </p:cSld>
  <p:clrMapOvr>
    <a:masterClrMapping/>
  </p:clrMapOvr>
  <p:transition spd="slow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AE35919-3B85-2899-A833-423C159AF7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6200" y="1257300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684791"/>
      </p:ext>
    </p:extLst>
  </p:cSld>
  <p:clrMapOvr>
    <a:masterClrMapping/>
  </p:clrMapOvr>
  <p:transition spd="slow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C62FA50-578B-B327-2BDE-F40488DC4D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6500" y="514350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643365"/>
      </p:ext>
    </p:extLst>
  </p:cSld>
  <p:clrMapOvr>
    <a:masterClrMapping/>
  </p:clrMapOvr>
  <p:transition spd="slow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3A47F7A-B40F-C147-04E3-3AB16E86BB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90962" y="1269321"/>
            <a:ext cx="3600000" cy="2624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707722"/>
      </p:ext>
    </p:extLst>
  </p:cSld>
  <p:clrMapOvr>
    <a:masterClrMapping/>
  </p:clrMapOvr>
  <p:transition spd="slow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0222954"/>
      </p:ext>
    </p:extLst>
  </p:cSld>
  <p:clrMapOvr>
    <a:masterClrMapping/>
  </p:clrMapOvr>
  <p:transition spd="slow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3884995"/>
      </p:ext>
    </p:extLst>
  </p:cSld>
  <p:clrMapOvr>
    <a:masterClrMapping/>
  </p:clrMapOvr>
  <p:transition spd="slow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8157348"/>
      </p:ext>
    </p:extLst>
  </p:cSld>
  <p:clrMapOvr>
    <a:masterClrMapping/>
  </p:clrMapOvr>
  <p:transition spd="slow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702218"/>
      </p:ext>
    </p:extLst>
  </p:cSld>
  <p:clrMapOvr>
    <a:masterClrMapping/>
  </p:clrMapOvr>
  <p:transition spd="slow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2378776"/>
      </p:ext>
    </p:extLst>
  </p:cSld>
  <p:clrMapOvr>
    <a:masterClrMapping/>
  </p:clrMapOvr>
  <p:transition spd="slow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07505"/>
      </p:ext>
    </p:extLst>
  </p:cSld>
  <p:clrMapOvr>
    <a:masterClrMapping/>
  </p:clrMapOvr>
  <p:transition spd="slow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68766534"/>
      </p:ext>
    </p:extLst>
  </p:cSld>
  <p:clrMapOvr>
    <a:masterClrMapping/>
  </p:clrMapOvr>
  <p:transition spd="slow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78694467"/>
      </p:ext>
    </p:extLst>
  </p:cSld>
  <p:clrMapOvr>
    <a:masterClrMapping/>
  </p:clrMapOvr>
  <p:transition spd="slow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herbe, lapin, plein air&#10;&#10;Le contenu généré par l’IA peut être incorrect.">
            <a:extLst>
              <a:ext uri="{FF2B5EF4-FFF2-40B4-BE49-F238E27FC236}">
                <a16:creationId xmlns:a16="http://schemas.microsoft.com/office/drawing/2014/main" id="{20AC817A-2490-747F-4830-9ACA9CD9D4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000" y="-1116000"/>
            <a:ext cx="5304000" cy="79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391484"/>
      </p:ext>
    </p:extLst>
  </p:cSld>
  <p:clrMapOvr>
    <a:masterClrMapping/>
  </p:clrMapOvr>
  <p:transition spd="slow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6387825"/>
      </p:ext>
    </p:extLst>
  </p:cSld>
  <p:clrMapOvr>
    <a:masterClrMapping/>
  </p:clrMapOvr>
  <p:transition spd="slow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1323802"/>
      </p:ext>
    </p:extLst>
  </p:cSld>
  <p:clrMapOvr>
    <a:masterClrMapping/>
  </p:clrMapOvr>
  <p:transition spd="slow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5547845"/>
      </p:ext>
    </p:extLst>
  </p:cSld>
  <p:clrMapOvr>
    <a:masterClrMapping/>
  </p:clrMapOvr>
  <p:transition spd="slow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85394680"/>
      </p:ext>
    </p:extLst>
  </p:cSld>
  <p:clrMapOvr>
    <a:masterClrMapping/>
  </p:clrMapOvr>
  <p:transition spd="slow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284272"/>
      </p:ext>
    </p:extLst>
  </p:cSld>
  <p:clrMapOvr>
    <a:masterClrMapping/>
  </p:clrMapOvr>
  <p:transition spd="slow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FCD73CF-5B2E-B141-AAA8-6A9E4DD5D5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562" y="866775"/>
            <a:ext cx="4032000" cy="2257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114303"/>
      </p:ext>
    </p:extLst>
  </p:cSld>
  <p:clrMapOvr>
    <a:masterClrMapping/>
  </p:clrMapOvr>
  <p:transition spd="slow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9862444"/>
      </p:ext>
    </p:extLst>
  </p:cSld>
  <p:clrMapOvr>
    <a:masterClrMapping/>
  </p:clrMapOvr>
  <p:transition spd="slow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8678733"/>
      </p:ext>
    </p:extLst>
  </p:cSld>
  <p:clrMapOvr>
    <a:masterClrMapping/>
  </p:clrMapOvr>
  <p:transition spd="slow" advTm="4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47331990"/>
      </p:ext>
    </p:extLst>
  </p:cSld>
  <p:clrMapOvr>
    <a:masterClrMapping/>
  </p:clrMapOvr>
  <p:transition spd="slow" advTm="4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37068561"/>
      </p:ext>
    </p:extLst>
  </p:cSld>
  <p:clrMapOvr>
    <a:masterClrMapping/>
  </p:clrMapOvr>
  <p:transition spd="slow" advTm="4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7496730"/>
      </p:ext>
    </p:extLst>
  </p:cSld>
  <p:clrMapOvr>
    <a:masterClrMapping/>
  </p:clrMapOvr>
  <p:transition spd="slow" advTm="4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6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7BFEFF5A-E1C8-8E2A-AE42-9625E79AE0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050" y="638175"/>
            <a:ext cx="1800000" cy="18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87716"/>
      </p:ext>
    </p:extLst>
  </p:cSld>
  <p:clrMapOvr>
    <a:masterClrMapping/>
  </p:clrMapOvr>
  <p:transition spd="slow" advTm="4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3878858"/>
      </p:ext>
    </p:extLst>
  </p:cSld>
  <p:clrMapOvr>
    <a:masterClrMapping/>
  </p:clrMapOvr>
  <p:transition spd="slow" advTm="4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64000191"/>
      </p:ext>
    </p:extLst>
  </p:cSld>
  <p:clrMapOvr>
    <a:masterClrMapping/>
  </p:clrMapOvr>
  <p:transition spd="slow" advTm="4000">
    <p:random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645943" y="5166719"/>
            <a:ext cx="2257730" cy="576052"/>
          </a:xfrm>
          <a:prstGeom prst="rect">
            <a:avLst/>
          </a:prstGeom>
          <a:noFill/>
        </p:spPr>
        <p:txBody>
          <a:bodyPr wrap="none" lIns="102741" tIns="51370" rIns="102741" bIns="51370" rtlCol="0">
            <a:spAutoFit/>
          </a:bodyPr>
          <a:lstStyle/>
          <a:p>
            <a:pPr defTabSz="924645"/>
            <a:r>
              <a:rPr lang="fr-FR" sz="3069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572003" y="4226755"/>
            <a:ext cx="1066706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2741" tIns="51370" rIns="102741" bIns="51370" rtlCol="0" anchor="ctr"/>
          <a:lstStyle/>
          <a:p>
            <a:pPr algn="ctr" defTabSz="924645"/>
            <a:r>
              <a:rPr lang="fr-FR" sz="1270" dirty="0">
                <a:solidFill>
                  <a:srgbClr val="FF0000"/>
                </a:solidFill>
                <a:latin typeface="Rockwell" pitchFamily="18" charset="0"/>
              </a:rPr>
              <a:t>2704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642841" y="3878729"/>
            <a:ext cx="2187198" cy="576052"/>
          </a:xfrm>
          <a:prstGeom prst="rect">
            <a:avLst/>
          </a:prstGeom>
          <a:noFill/>
        </p:spPr>
        <p:txBody>
          <a:bodyPr wrap="none" lIns="102741" tIns="51370" rIns="102741" bIns="51370" rtlCol="0">
            <a:spAutoFit/>
          </a:bodyPr>
          <a:lstStyle/>
          <a:p>
            <a:pPr defTabSz="924645"/>
            <a:r>
              <a:rPr lang="fr-FR" sz="3069" b="1" dirty="0">
                <a:ln w="3175">
                  <a:solidFill>
                    <a:srgbClr val="C00000"/>
                  </a:solidFill>
                </a:ln>
                <a:solidFill>
                  <a:prstClr val="white">
                    <a:lumMod val="95000"/>
                  </a:prstClr>
                </a:solidFill>
                <a:latin typeface="Cinzel Black" pitchFamily="2" charset="0"/>
              </a:rPr>
              <a:t>Internet</a:t>
            </a:r>
            <a:endParaRPr lang="fr-FR" sz="3386" b="1" dirty="0">
              <a:ln w="3175">
                <a:solidFill>
                  <a:srgbClr val="C00000"/>
                </a:solidFill>
              </a:ln>
              <a:solidFill>
                <a:prstClr val="white">
                  <a:lumMod val="95000"/>
                </a:prstClr>
              </a:solidFill>
              <a:latin typeface="Cinzel Black" pitchFamily="2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42382" y="4967303"/>
            <a:ext cx="1584176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a1fototoestel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400000">
            <a:off x="-32073" y="1805125"/>
            <a:ext cx="2409385" cy="1424405"/>
          </a:xfrm>
          <a:prstGeom prst="rect">
            <a:avLst/>
          </a:prstGeom>
        </p:spPr>
      </p:pic>
      <p:pic>
        <p:nvPicPr>
          <p:cNvPr id="14" name="Image 13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54537" y="5195458"/>
            <a:ext cx="962376" cy="854643"/>
          </a:xfrm>
          <a:prstGeom prst="rect">
            <a:avLst/>
          </a:prstGeom>
        </p:spPr>
      </p:pic>
      <p:pic>
        <p:nvPicPr>
          <p:cNvPr id="10" name="Image 9" descr="0a000002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983643" y="1434612"/>
            <a:ext cx="2095315" cy="2095315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2313320" y="579874"/>
            <a:ext cx="4694420" cy="1302083"/>
          </a:xfrm>
          <a:prstGeom prst="rect">
            <a:avLst/>
          </a:prstGeom>
          <a:noFill/>
          <a:ln w="3175">
            <a:noFill/>
          </a:ln>
        </p:spPr>
        <p:txBody>
          <a:bodyPr wrap="none" lIns="128203" tIns="64101" rIns="128203" bIns="64101" rtlCol="0">
            <a:spAutoFit/>
          </a:bodyPr>
          <a:lstStyle/>
          <a:p>
            <a:pPr algn="ctr" defTabSz="870709"/>
            <a:r>
              <a:rPr lang="fr-FR" sz="381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Joyeuses Pâques </a:t>
            </a:r>
          </a:p>
          <a:p>
            <a:pPr algn="ctr" defTabSz="870709"/>
            <a:r>
              <a:rPr lang="fr-FR" sz="3810" b="1" dirty="0">
                <a:ln w="12700">
                  <a:solidFill>
                    <a:srgbClr val="C00000"/>
                  </a:solidFill>
                </a:ln>
                <a:solidFill>
                  <a:prstClr val="white"/>
                </a:solidFill>
                <a:latin typeface="Cinzel Black" pitchFamily="2" charset="0"/>
              </a:rPr>
              <a:t>(Instrumental)</a:t>
            </a:r>
            <a:endParaRPr lang="fr-FR" sz="4233" b="1" dirty="0">
              <a:ln w="12700">
                <a:solidFill>
                  <a:srgbClr val="C00000"/>
                </a:solidFill>
              </a:ln>
              <a:solidFill>
                <a:prstClr val="white"/>
              </a:solidFill>
              <a:latin typeface="Cinzel Black" pitchFamily="2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C2E1943-9773-998F-DA64-68CE837EB4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896" y="5435722"/>
            <a:ext cx="993544" cy="412902"/>
          </a:xfrm>
          <a:prstGeom prst="rect">
            <a:avLst/>
          </a:prstGeom>
        </p:spPr>
      </p:pic>
    </p:spTree>
  </p:cSld>
  <p:clrMapOvr>
    <a:masterClrMapping/>
  </p:clrMapOvr>
  <p:transition spd="slow">
    <p:random/>
  </p:transition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28</Words>
  <Application>Microsoft Office PowerPoint</Application>
  <PresentationFormat>Affichage à l'écran (4:3)</PresentationFormat>
  <Paragraphs>10</Paragraphs>
  <Slides>46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46</vt:i4>
      </vt:variant>
    </vt:vector>
  </HeadingPairs>
  <TitlesOfParts>
    <vt:vector size="57" baseType="lpstr">
      <vt:lpstr>Algerian</vt:lpstr>
      <vt:lpstr>Aptos</vt:lpstr>
      <vt:lpstr>Aptos Display</vt:lpstr>
      <vt:lpstr>Arial</vt:lpstr>
      <vt:lpstr>Calibri</vt:lpstr>
      <vt:lpstr>Chiller</vt:lpstr>
      <vt:lpstr>Cinzel Black</vt:lpstr>
      <vt:lpstr>Rockwell</vt:lpstr>
      <vt:lpstr>Thème Office</vt:lpstr>
      <vt:lpstr>2_Thème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7</cp:revision>
  <dcterms:created xsi:type="dcterms:W3CDTF">2026-04-21T08:33:05Z</dcterms:created>
  <dcterms:modified xsi:type="dcterms:W3CDTF">2026-04-23T19:59:43Z</dcterms:modified>
</cp:coreProperties>
</file>