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58"/>
  </p:notesMasterIdLst>
  <p:sldIdLst>
    <p:sldId id="334" r:id="rId4"/>
    <p:sldId id="336" r:id="rId5"/>
    <p:sldId id="408" r:id="rId6"/>
    <p:sldId id="337" r:id="rId7"/>
    <p:sldId id="339" r:id="rId8"/>
    <p:sldId id="340" r:id="rId9"/>
    <p:sldId id="341" r:id="rId10"/>
    <p:sldId id="342" r:id="rId11"/>
    <p:sldId id="343" r:id="rId12"/>
    <p:sldId id="344" r:id="rId13"/>
    <p:sldId id="345" r:id="rId14"/>
    <p:sldId id="346" r:id="rId15"/>
    <p:sldId id="347" r:id="rId16"/>
    <p:sldId id="348" r:id="rId17"/>
    <p:sldId id="349" r:id="rId18"/>
    <p:sldId id="350" r:id="rId19"/>
    <p:sldId id="351" r:id="rId20"/>
    <p:sldId id="352" r:id="rId21"/>
    <p:sldId id="353" r:id="rId22"/>
    <p:sldId id="354" r:id="rId23"/>
    <p:sldId id="355" r:id="rId24"/>
    <p:sldId id="356" r:id="rId25"/>
    <p:sldId id="357" r:id="rId26"/>
    <p:sldId id="358" r:id="rId27"/>
    <p:sldId id="359" r:id="rId28"/>
    <p:sldId id="360" r:id="rId29"/>
    <p:sldId id="361" r:id="rId30"/>
    <p:sldId id="362" r:id="rId31"/>
    <p:sldId id="363" r:id="rId32"/>
    <p:sldId id="364" r:id="rId33"/>
    <p:sldId id="316" r:id="rId34"/>
    <p:sldId id="318" r:id="rId35"/>
    <p:sldId id="389" r:id="rId36"/>
    <p:sldId id="390" r:id="rId37"/>
    <p:sldId id="391" r:id="rId38"/>
    <p:sldId id="392" r:id="rId39"/>
    <p:sldId id="393" r:id="rId40"/>
    <p:sldId id="394" r:id="rId41"/>
    <p:sldId id="395" r:id="rId42"/>
    <p:sldId id="396" r:id="rId43"/>
    <p:sldId id="397" r:id="rId44"/>
    <p:sldId id="398" r:id="rId45"/>
    <p:sldId id="399" r:id="rId46"/>
    <p:sldId id="400" r:id="rId47"/>
    <p:sldId id="335" r:id="rId48"/>
    <p:sldId id="338" r:id="rId49"/>
    <p:sldId id="401" r:id="rId50"/>
    <p:sldId id="402" r:id="rId51"/>
    <p:sldId id="403" r:id="rId52"/>
    <p:sldId id="404" r:id="rId53"/>
    <p:sldId id="405" r:id="rId54"/>
    <p:sldId id="406" r:id="rId55"/>
    <p:sldId id="407" r:id="rId56"/>
    <p:sldId id="409" r:id="rId5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SSt7WjBAtVxC2328LN9aFA==" hashData="p3wxzUr4B2A2JaCksOrvR4UzycHKiGjRpCAsPRDT62EpPz5Va+F2F5R+bqJSMJjDCj3TxlC8gx6gS5JZl8O+z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4" d="100"/>
          <a:sy n="84" d="100"/>
        </p:scale>
        <p:origin x="96" y="451"/>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notesMaster" Target="notesMasters/notesMaster1.xml"/><Relationship Id="rId5" Type="http://schemas.openxmlformats.org/officeDocument/2006/relationships/slide" Target="slides/slide2.xml"/><Relationship Id="rId61" Type="http://schemas.openxmlformats.org/officeDocument/2006/relationships/theme" Target="theme/theme1.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presProps" Target="presProp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AD92E7D-71C1-4571-8889-AE245A6BF3FE}" type="datetimeFigureOut">
              <a:rPr lang="fr-FR" smtClean="0"/>
              <a:t>27/04/2026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02259AE-EB2A-4776-9B9C-B0D62C27DA5E}" type="slidenum">
              <a:rPr lang="fr-FR" smtClean="0"/>
              <a:t>‹N°›</a:t>
            </a:fld>
            <a:endParaRPr lang="fr-FR"/>
          </a:p>
        </p:txBody>
      </p:sp>
    </p:spTree>
    <p:extLst>
      <p:ext uri="{BB962C8B-B14F-4D97-AF65-F5344CB8AC3E}">
        <p14:creationId xmlns:p14="http://schemas.microsoft.com/office/powerpoint/2010/main" val="27246470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pPr marL="0" marR="0" lvl="0" indent="0" algn="r" defTabSz="914391" rtl="0" eaLnBrk="1" fontAlgn="auto" latinLnBrk="0" hangingPunct="1">
              <a:lnSpc>
                <a:spcPct val="100000"/>
              </a:lnSpc>
              <a:spcBef>
                <a:spcPts val="0"/>
              </a:spcBef>
              <a:spcAft>
                <a:spcPts val="0"/>
              </a:spcAft>
              <a:buClrTx/>
              <a:buSzTx/>
              <a:buFontTx/>
              <a:buNone/>
              <a:tabLst/>
              <a:defRPr/>
            </a:pPr>
            <a:fld id="{0F05A572-EE3B-48FB-B9B8-71A5AE773E8D}" type="slidenum">
              <a:rPr kumimoji="0" lang="fr-FR"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391" rtl="0" eaLnBrk="1" fontAlgn="auto" latinLnBrk="0" hangingPunct="1">
                <a:lnSpc>
                  <a:spcPct val="100000"/>
                </a:lnSpc>
                <a:spcBef>
                  <a:spcPts val="0"/>
                </a:spcBef>
                <a:spcAft>
                  <a:spcPts val="0"/>
                </a:spcAft>
                <a:buClrTx/>
                <a:buSzTx/>
                <a:buFontTx/>
                <a:buNone/>
                <a:tabLst/>
                <a:defRPr/>
              </a:pPr>
              <a:t>1</a:t>
            </a:fld>
            <a:endParaRPr kumimoji="0" lang="fr-FR"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21F00DF-927F-5D33-6094-BABC45953310}"/>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8A5E48BD-030C-BB34-4FF5-C1513395841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6563F791-1D82-4563-10B2-9E569FE10D5D}"/>
              </a:ext>
            </a:extLst>
          </p:cNvPr>
          <p:cNvSpPr>
            <a:spLocks noGrp="1"/>
          </p:cNvSpPr>
          <p:nvPr>
            <p:ph type="dt" sz="half" idx="10"/>
          </p:nvPr>
        </p:nvSpPr>
        <p:spPr/>
        <p:txBody>
          <a:bodyPr/>
          <a:lstStyle/>
          <a:p>
            <a:fld id="{D31469F0-6264-410B-9FBA-146741839CFA}" type="datetimeFigureOut">
              <a:rPr lang="fr-FR" smtClean="0"/>
              <a:t>27/04/2026</a:t>
            </a:fld>
            <a:endParaRPr lang="fr-FR"/>
          </a:p>
        </p:txBody>
      </p:sp>
      <p:sp>
        <p:nvSpPr>
          <p:cNvPr id="5" name="Espace réservé du pied de page 4">
            <a:extLst>
              <a:ext uri="{FF2B5EF4-FFF2-40B4-BE49-F238E27FC236}">
                <a16:creationId xmlns:a16="http://schemas.microsoft.com/office/drawing/2014/main" id="{63FA6F78-AE43-E54E-3E71-CDA52A623F9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7858B68-845A-ED3E-911C-409B5389CF82}"/>
              </a:ext>
            </a:extLst>
          </p:cNvPr>
          <p:cNvSpPr>
            <a:spLocks noGrp="1"/>
          </p:cNvSpPr>
          <p:nvPr>
            <p:ph type="sldNum" sz="quarter" idx="12"/>
          </p:nvPr>
        </p:nvSpPr>
        <p:spPr/>
        <p:txBody>
          <a:bodyPr/>
          <a:lstStyle/>
          <a:p>
            <a:fld id="{1B39CA4D-1FF9-428C-A4E2-37681B1822A0}" type="slidenum">
              <a:rPr lang="fr-FR" smtClean="0"/>
              <a:t>‹N°›</a:t>
            </a:fld>
            <a:endParaRPr lang="fr-FR"/>
          </a:p>
        </p:txBody>
      </p:sp>
    </p:spTree>
    <p:extLst>
      <p:ext uri="{BB962C8B-B14F-4D97-AF65-F5344CB8AC3E}">
        <p14:creationId xmlns:p14="http://schemas.microsoft.com/office/powerpoint/2010/main" val="42030210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7DEB7E2-E298-D300-4ABD-5EC59A557CF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6332303-F3DB-0C98-6C6D-F72DBADD8E44}"/>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6F34F6A-AA8F-EC3B-00BC-F3B0CBDA37F2}"/>
              </a:ext>
            </a:extLst>
          </p:cNvPr>
          <p:cNvSpPr>
            <a:spLocks noGrp="1"/>
          </p:cNvSpPr>
          <p:nvPr>
            <p:ph type="dt" sz="half" idx="10"/>
          </p:nvPr>
        </p:nvSpPr>
        <p:spPr/>
        <p:txBody>
          <a:bodyPr/>
          <a:lstStyle/>
          <a:p>
            <a:fld id="{D31469F0-6264-410B-9FBA-146741839CFA}" type="datetimeFigureOut">
              <a:rPr lang="fr-FR" smtClean="0"/>
              <a:t>27/04/2026</a:t>
            </a:fld>
            <a:endParaRPr lang="fr-FR"/>
          </a:p>
        </p:txBody>
      </p:sp>
      <p:sp>
        <p:nvSpPr>
          <p:cNvPr id="5" name="Espace réservé du pied de page 4">
            <a:extLst>
              <a:ext uri="{FF2B5EF4-FFF2-40B4-BE49-F238E27FC236}">
                <a16:creationId xmlns:a16="http://schemas.microsoft.com/office/drawing/2014/main" id="{A0DA41DC-B404-8808-5D1D-6C60A6F44A7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FBC8B40-2785-C49D-CA4B-5B0BB04F9A10}"/>
              </a:ext>
            </a:extLst>
          </p:cNvPr>
          <p:cNvSpPr>
            <a:spLocks noGrp="1"/>
          </p:cNvSpPr>
          <p:nvPr>
            <p:ph type="sldNum" sz="quarter" idx="12"/>
          </p:nvPr>
        </p:nvSpPr>
        <p:spPr/>
        <p:txBody>
          <a:bodyPr/>
          <a:lstStyle/>
          <a:p>
            <a:fld id="{1B39CA4D-1FF9-428C-A4E2-37681B1822A0}" type="slidenum">
              <a:rPr lang="fr-FR" smtClean="0"/>
              <a:t>‹N°›</a:t>
            </a:fld>
            <a:endParaRPr lang="fr-FR"/>
          </a:p>
        </p:txBody>
      </p:sp>
    </p:spTree>
    <p:extLst>
      <p:ext uri="{BB962C8B-B14F-4D97-AF65-F5344CB8AC3E}">
        <p14:creationId xmlns:p14="http://schemas.microsoft.com/office/powerpoint/2010/main" val="4950448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8761FC9-48E4-A7B8-1967-81008B160116}"/>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C8D1E7A7-AAD5-6405-7885-C257E944A92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95F5444B-02EC-D403-D312-6F4DD1144C59}"/>
              </a:ext>
            </a:extLst>
          </p:cNvPr>
          <p:cNvSpPr>
            <a:spLocks noGrp="1"/>
          </p:cNvSpPr>
          <p:nvPr>
            <p:ph type="dt" sz="half" idx="10"/>
          </p:nvPr>
        </p:nvSpPr>
        <p:spPr/>
        <p:txBody>
          <a:bodyPr/>
          <a:lstStyle/>
          <a:p>
            <a:fld id="{D31469F0-6264-410B-9FBA-146741839CFA}" type="datetimeFigureOut">
              <a:rPr lang="fr-FR" smtClean="0"/>
              <a:t>27/04/2026</a:t>
            </a:fld>
            <a:endParaRPr lang="fr-FR"/>
          </a:p>
        </p:txBody>
      </p:sp>
      <p:sp>
        <p:nvSpPr>
          <p:cNvPr id="5" name="Espace réservé du pied de page 4">
            <a:extLst>
              <a:ext uri="{FF2B5EF4-FFF2-40B4-BE49-F238E27FC236}">
                <a16:creationId xmlns:a16="http://schemas.microsoft.com/office/drawing/2014/main" id="{CFC6340A-11C6-BADF-4A13-20D518A4A30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82EE5E9-3227-1BCD-A442-051108B19707}"/>
              </a:ext>
            </a:extLst>
          </p:cNvPr>
          <p:cNvSpPr>
            <a:spLocks noGrp="1"/>
          </p:cNvSpPr>
          <p:nvPr>
            <p:ph type="sldNum" sz="quarter" idx="12"/>
          </p:nvPr>
        </p:nvSpPr>
        <p:spPr/>
        <p:txBody>
          <a:bodyPr/>
          <a:lstStyle/>
          <a:p>
            <a:fld id="{1B39CA4D-1FF9-428C-A4E2-37681B1822A0}" type="slidenum">
              <a:rPr lang="fr-FR" smtClean="0"/>
              <a:t>‹N°›</a:t>
            </a:fld>
            <a:endParaRPr lang="fr-FR"/>
          </a:p>
        </p:txBody>
      </p:sp>
    </p:spTree>
    <p:extLst>
      <p:ext uri="{BB962C8B-B14F-4D97-AF65-F5344CB8AC3E}">
        <p14:creationId xmlns:p14="http://schemas.microsoft.com/office/powerpoint/2010/main" val="37049996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4E85BA0-29B8-609A-AD76-D8F1B037943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19C234D-D127-D80C-AB9A-DE9EF63EA729}"/>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46043B70-BC1A-B398-5D1C-35B6308BE55F}"/>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644302A8-BF71-DB89-8F1A-19D838BAE12B}"/>
              </a:ext>
            </a:extLst>
          </p:cNvPr>
          <p:cNvSpPr>
            <a:spLocks noGrp="1"/>
          </p:cNvSpPr>
          <p:nvPr>
            <p:ph type="dt" sz="half" idx="10"/>
          </p:nvPr>
        </p:nvSpPr>
        <p:spPr/>
        <p:txBody>
          <a:bodyPr/>
          <a:lstStyle/>
          <a:p>
            <a:fld id="{D31469F0-6264-410B-9FBA-146741839CFA}" type="datetimeFigureOut">
              <a:rPr lang="fr-FR" smtClean="0"/>
              <a:t>27/04/2026</a:t>
            </a:fld>
            <a:endParaRPr lang="fr-FR"/>
          </a:p>
        </p:txBody>
      </p:sp>
      <p:sp>
        <p:nvSpPr>
          <p:cNvPr id="6" name="Espace réservé du pied de page 5">
            <a:extLst>
              <a:ext uri="{FF2B5EF4-FFF2-40B4-BE49-F238E27FC236}">
                <a16:creationId xmlns:a16="http://schemas.microsoft.com/office/drawing/2014/main" id="{DEB21183-7A81-7CC2-B5E3-AD729EC8AAA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2467DFB-72AA-96EB-AEDA-FC27CA8C87AF}"/>
              </a:ext>
            </a:extLst>
          </p:cNvPr>
          <p:cNvSpPr>
            <a:spLocks noGrp="1"/>
          </p:cNvSpPr>
          <p:nvPr>
            <p:ph type="sldNum" sz="quarter" idx="12"/>
          </p:nvPr>
        </p:nvSpPr>
        <p:spPr/>
        <p:txBody>
          <a:bodyPr/>
          <a:lstStyle/>
          <a:p>
            <a:fld id="{1B39CA4D-1FF9-428C-A4E2-37681B1822A0}" type="slidenum">
              <a:rPr lang="fr-FR" smtClean="0"/>
              <a:t>‹N°›</a:t>
            </a:fld>
            <a:endParaRPr lang="fr-FR"/>
          </a:p>
        </p:txBody>
      </p:sp>
    </p:spTree>
    <p:extLst>
      <p:ext uri="{BB962C8B-B14F-4D97-AF65-F5344CB8AC3E}">
        <p14:creationId xmlns:p14="http://schemas.microsoft.com/office/powerpoint/2010/main" val="29371063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5A3A6C8-609E-F839-0370-9684E674B13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FD21A541-3667-A355-B3D0-1F5430189C4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B0E2F82D-00FD-8B69-2E90-210EDC5ED1F0}"/>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8FB553E5-E4F4-73C0-F74E-3EF20369B40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7D9F8C8A-1338-DF90-F65A-FB0F5BB56A04}"/>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C83243F5-DE69-5449-8394-E674B3B890DD}"/>
              </a:ext>
            </a:extLst>
          </p:cNvPr>
          <p:cNvSpPr>
            <a:spLocks noGrp="1"/>
          </p:cNvSpPr>
          <p:nvPr>
            <p:ph type="dt" sz="half" idx="10"/>
          </p:nvPr>
        </p:nvSpPr>
        <p:spPr/>
        <p:txBody>
          <a:bodyPr/>
          <a:lstStyle/>
          <a:p>
            <a:fld id="{D31469F0-6264-410B-9FBA-146741839CFA}" type="datetimeFigureOut">
              <a:rPr lang="fr-FR" smtClean="0"/>
              <a:t>27/04/2026</a:t>
            </a:fld>
            <a:endParaRPr lang="fr-FR"/>
          </a:p>
        </p:txBody>
      </p:sp>
      <p:sp>
        <p:nvSpPr>
          <p:cNvPr id="8" name="Espace réservé du pied de page 7">
            <a:extLst>
              <a:ext uri="{FF2B5EF4-FFF2-40B4-BE49-F238E27FC236}">
                <a16:creationId xmlns:a16="http://schemas.microsoft.com/office/drawing/2014/main" id="{1630914B-AC11-2635-F4B6-C4EB492D5B4A}"/>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AE62309A-7566-1EA3-BDA5-EBE81711FEDC}"/>
              </a:ext>
            </a:extLst>
          </p:cNvPr>
          <p:cNvSpPr>
            <a:spLocks noGrp="1"/>
          </p:cNvSpPr>
          <p:nvPr>
            <p:ph type="sldNum" sz="quarter" idx="12"/>
          </p:nvPr>
        </p:nvSpPr>
        <p:spPr/>
        <p:txBody>
          <a:bodyPr/>
          <a:lstStyle/>
          <a:p>
            <a:fld id="{1B39CA4D-1FF9-428C-A4E2-37681B1822A0}" type="slidenum">
              <a:rPr lang="fr-FR" smtClean="0"/>
              <a:t>‹N°›</a:t>
            </a:fld>
            <a:endParaRPr lang="fr-FR"/>
          </a:p>
        </p:txBody>
      </p:sp>
    </p:spTree>
    <p:extLst>
      <p:ext uri="{BB962C8B-B14F-4D97-AF65-F5344CB8AC3E}">
        <p14:creationId xmlns:p14="http://schemas.microsoft.com/office/powerpoint/2010/main" val="8567648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5B1E674-2395-0858-0209-D29A38A5AA6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404CD00-8DC3-33D3-0690-74D9CE468B52}"/>
              </a:ext>
            </a:extLst>
          </p:cNvPr>
          <p:cNvSpPr>
            <a:spLocks noGrp="1"/>
          </p:cNvSpPr>
          <p:nvPr>
            <p:ph type="dt" sz="half" idx="10"/>
          </p:nvPr>
        </p:nvSpPr>
        <p:spPr/>
        <p:txBody>
          <a:bodyPr/>
          <a:lstStyle/>
          <a:p>
            <a:fld id="{D31469F0-6264-410B-9FBA-146741839CFA}" type="datetimeFigureOut">
              <a:rPr lang="fr-FR" smtClean="0"/>
              <a:t>27/04/2026</a:t>
            </a:fld>
            <a:endParaRPr lang="fr-FR"/>
          </a:p>
        </p:txBody>
      </p:sp>
      <p:sp>
        <p:nvSpPr>
          <p:cNvPr id="4" name="Espace réservé du pied de page 3">
            <a:extLst>
              <a:ext uri="{FF2B5EF4-FFF2-40B4-BE49-F238E27FC236}">
                <a16:creationId xmlns:a16="http://schemas.microsoft.com/office/drawing/2014/main" id="{8BC08513-565C-1B7F-AFEB-AE09BF2B9EB4}"/>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17B5881-719A-B462-F439-80245E114BD7}"/>
              </a:ext>
            </a:extLst>
          </p:cNvPr>
          <p:cNvSpPr>
            <a:spLocks noGrp="1"/>
          </p:cNvSpPr>
          <p:nvPr>
            <p:ph type="sldNum" sz="quarter" idx="12"/>
          </p:nvPr>
        </p:nvSpPr>
        <p:spPr/>
        <p:txBody>
          <a:bodyPr/>
          <a:lstStyle/>
          <a:p>
            <a:fld id="{1B39CA4D-1FF9-428C-A4E2-37681B1822A0}" type="slidenum">
              <a:rPr lang="fr-FR" smtClean="0"/>
              <a:t>‹N°›</a:t>
            </a:fld>
            <a:endParaRPr lang="fr-FR"/>
          </a:p>
        </p:txBody>
      </p:sp>
    </p:spTree>
    <p:extLst>
      <p:ext uri="{BB962C8B-B14F-4D97-AF65-F5344CB8AC3E}">
        <p14:creationId xmlns:p14="http://schemas.microsoft.com/office/powerpoint/2010/main" val="34666642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7302E8D7-AF02-F38B-0918-AF95FC6F99E3}"/>
              </a:ext>
            </a:extLst>
          </p:cNvPr>
          <p:cNvSpPr>
            <a:spLocks noGrp="1"/>
          </p:cNvSpPr>
          <p:nvPr>
            <p:ph type="dt" sz="half" idx="10"/>
          </p:nvPr>
        </p:nvSpPr>
        <p:spPr/>
        <p:txBody>
          <a:bodyPr/>
          <a:lstStyle/>
          <a:p>
            <a:fld id="{D31469F0-6264-410B-9FBA-146741839CFA}" type="datetimeFigureOut">
              <a:rPr lang="fr-FR" smtClean="0"/>
              <a:t>27/04/2026</a:t>
            </a:fld>
            <a:endParaRPr lang="fr-FR"/>
          </a:p>
        </p:txBody>
      </p:sp>
      <p:sp>
        <p:nvSpPr>
          <p:cNvPr id="3" name="Espace réservé du pied de page 2">
            <a:extLst>
              <a:ext uri="{FF2B5EF4-FFF2-40B4-BE49-F238E27FC236}">
                <a16:creationId xmlns:a16="http://schemas.microsoft.com/office/drawing/2014/main" id="{3C63E80A-6FC1-AAC8-F138-2C31F91651BA}"/>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8AE5110-3407-7627-82EE-54FA9F981DAF}"/>
              </a:ext>
            </a:extLst>
          </p:cNvPr>
          <p:cNvSpPr>
            <a:spLocks noGrp="1"/>
          </p:cNvSpPr>
          <p:nvPr>
            <p:ph type="sldNum" sz="quarter" idx="12"/>
          </p:nvPr>
        </p:nvSpPr>
        <p:spPr/>
        <p:txBody>
          <a:bodyPr/>
          <a:lstStyle/>
          <a:p>
            <a:fld id="{1B39CA4D-1FF9-428C-A4E2-37681B1822A0}" type="slidenum">
              <a:rPr lang="fr-FR" smtClean="0"/>
              <a:t>‹N°›</a:t>
            </a:fld>
            <a:endParaRPr lang="fr-FR"/>
          </a:p>
        </p:txBody>
      </p:sp>
    </p:spTree>
    <p:extLst>
      <p:ext uri="{BB962C8B-B14F-4D97-AF65-F5344CB8AC3E}">
        <p14:creationId xmlns:p14="http://schemas.microsoft.com/office/powerpoint/2010/main" val="22318261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CF67149-2EB4-CEA6-4B69-D51E43290CD9}"/>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7AB848F6-DB40-2C4A-62AC-BD8BAFE14B9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576823E8-1033-51D4-C2BA-729BF1C5CF7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5990BE62-95CA-0BD3-9E2D-3236E5E86C5D}"/>
              </a:ext>
            </a:extLst>
          </p:cNvPr>
          <p:cNvSpPr>
            <a:spLocks noGrp="1"/>
          </p:cNvSpPr>
          <p:nvPr>
            <p:ph type="dt" sz="half" idx="10"/>
          </p:nvPr>
        </p:nvSpPr>
        <p:spPr/>
        <p:txBody>
          <a:bodyPr/>
          <a:lstStyle/>
          <a:p>
            <a:fld id="{D31469F0-6264-410B-9FBA-146741839CFA}" type="datetimeFigureOut">
              <a:rPr lang="fr-FR" smtClean="0"/>
              <a:t>27/04/2026</a:t>
            </a:fld>
            <a:endParaRPr lang="fr-FR"/>
          </a:p>
        </p:txBody>
      </p:sp>
      <p:sp>
        <p:nvSpPr>
          <p:cNvPr id="6" name="Espace réservé du pied de page 5">
            <a:extLst>
              <a:ext uri="{FF2B5EF4-FFF2-40B4-BE49-F238E27FC236}">
                <a16:creationId xmlns:a16="http://schemas.microsoft.com/office/drawing/2014/main" id="{400141EB-CD82-82FA-EE0E-C77214A1D4B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0012534-1C37-4249-E0CA-FAF5D1FCBDE4}"/>
              </a:ext>
            </a:extLst>
          </p:cNvPr>
          <p:cNvSpPr>
            <a:spLocks noGrp="1"/>
          </p:cNvSpPr>
          <p:nvPr>
            <p:ph type="sldNum" sz="quarter" idx="12"/>
          </p:nvPr>
        </p:nvSpPr>
        <p:spPr/>
        <p:txBody>
          <a:bodyPr/>
          <a:lstStyle/>
          <a:p>
            <a:fld id="{1B39CA4D-1FF9-428C-A4E2-37681B1822A0}" type="slidenum">
              <a:rPr lang="fr-FR" smtClean="0"/>
              <a:t>‹N°›</a:t>
            </a:fld>
            <a:endParaRPr lang="fr-FR"/>
          </a:p>
        </p:txBody>
      </p:sp>
    </p:spTree>
    <p:extLst>
      <p:ext uri="{BB962C8B-B14F-4D97-AF65-F5344CB8AC3E}">
        <p14:creationId xmlns:p14="http://schemas.microsoft.com/office/powerpoint/2010/main" val="12595989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888884D-DCEB-1183-324E-6809C17C277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55549AD4-BB49-4BAA-5403-ECFC388CDA9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00B546A9-A6D5-1FB6-2CE5-F0CB151B64A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BF3CCDF-4AAA-6E58-CC57-25DE7B359D83}"/>
              </a:ext>
            </a:extLst>
          </p:cNvPr>
          <p:cNvSpPr>
            <a:spLocks noGrp="1"/>
          </p:cNvSpPr>
          <p:nvPr>
            <p:ph type="dt" sz="half" idx="10"/>
          </p:nvPr>
        </p:nvSpPr>
        <p:spPr/>
        <p:txBody>
          <a:bodyPr/>
          <a:lstStyle/>
          <a:p>
            <a:fld id="{D31469F0-6264-410B-9FBA-146741839CFA}" type="datetimeFigureOut">
              <a:rPr lang="fr-FR" smtClean="0"/>
              <a:t>27/04/2026</a:t>
            </a:fld>
            <a:endParaRPr lang="fr-FR"/>
          </a:p>
        </p:txBody>
      </p:sp>
      <p:sp>
        <p:nvSpPr>
          <p:cNvPr id="6" name="Espace réservé du pied de page 5">
            <a:extLst>
              <a:ext uri="{FF2B5EF4-FFF2-40B4-BE49-F238E27FC236}">
                <a16:creationId xmlns:a16="http://schemas.microsoft.com/office/drawing/2014/main" id="{8D3B6D21-977C-08FE-EB59-F64793BD52F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7081465-8588-A2B3-D1A2-5FDFA20BCDB7}"/>
              </a:ext>
            </a:extLst>
          </p:cNvPr>
          <p:cNvSpPr>
            <a:spLocks noGrp="1"/>
          </p:cNvSpPr>
          <p:nvPr>
            <p:ph type="sldNum" sz="quarter" idx="12"/>
          </p:nvPr>
        </p:nvSpPr>
        <p:spPr/>
        <p:txBody>
          <a:bodyPr/>
          <a:lstStyle/>
          <a:p>
            <a:fld id="{1B39CA4D-1FF9-428C-A4E2-37681B1822A0}" type="slidenum">
              <a:rPr lang="fr-FR" smtClean="0"/>
              <a:t>‹N°›</a:t>
            </a:fld>
            <a:endParaRPr lang="fr-FR"/>
          </a:p>
        </p:txBody>
      </p:sp>
    </p:spTree>
    <p:extLst>
      <p:ext uri="{BB962C8B-B14F-4D97-AF65-F5344CB8AC3E}">
        <p14:creationId xmlns:p14="http://schemas.microsoft.com/office/powerpoint/2010/main" val="24096521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FAB0D4-6FC3-FC7F-5D88-001BBB9A914B}"/>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67653369-6531-7E7C-1624-7CB38B4C06BC}"/>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BB2C805-31E1-4CB3-0379-9EC69F574BC1}"/>
              </a:ext>
            </a:extLst>
          </p:cNvPr>
          <p:cNvSpPr>
            <a:spLocks noGrp="1"/>
          </p:cNvSpPr>
          <p:nvPr>
            <p:ph type="dt" sz="half" idx="10"/>
          </p:nvPr>
        </p:nvSpPr>
        <p:spPr/>
        <p:txBody>
          <a:bodyPr/>
          <a:lstStyle/>
          <a:p>
            <a:fld id="{D31469F0-6264-410B-9FBA-146741839CFA}" type="datetimeFigureOut">
              <a:rPr lang="fr-FR" smtClean="0"/>
              <a:t>27/04/2026</a:t>
            </a:fld>
            <a:endParaRPr lang="fr-FR"/>
          </a:p>
        </p:txBody>
      </p:sp>
      <p:sp>
        <p:nvSpPr>
          <p:cNvPr id="5" name="Espace réservé du pied de page 4">
            <a:extLst>
              <a:ext uri="{FF2B5EF4-FFF2-40B4-BE49-F238E27FC236}">
                <a16:creationId xmlns:a16="http://schemas.microsoft.com/office/drawing/2014/main" id="{2DEC6973-7D19-5231-792C-D38D0B4A7F3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0A44CFD-57A0-92BA-F8DE-930877305909}"/>
              </a:ext>
            </a:extLst>
          </p:cNvPr>
          <p:cNvSpPr>
            <a:spLocks noGrp="1"/>
          </p:cNvSpPr>
          <p:nvPr>
            <p:ph type="sldNum" sz="quarter" idx="12"/>
          </p:nvPr>
        </p:nvSpPr>
        <p:spPr/>
        <p:txBody>
          <a:bodyPr/>
          <a:lstStyle/>
          <a:p>
            <a:fld id="{1B39CA4D-1FF9-428C-A4E2-37681B1822A0}" type="slidenum">
              <a:rPr lang="fr-FR" smtClean="0"/>
              <a:t>‹N°›</a:t>
            </a:fld>
            <a:endParaRPr lang="fr-FR"/>
          </a:p>
        </p:txBody>
      </p:sp>
    </p:spTree>
    <p:extLst>
      <p:ext uri="{BB962C8B-B14F-4D97-AF65-F5344CB8AC3E}">
        <p14:creationId xmlns:p14="http://schemas.microsoft.com/office/powerpoint/2010/main" val="12653864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89ADEA1C-6E5F-48CF-53F8-713A44730F74}"/>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25BE2907-F7D0-3691-3F8A-344C9991A902}"/>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F90BD72-4A9B-483A-31A0-157A1A57E30F}"/>
              </a:ext>
            </a:extLst>
          </p:cNvPr>
          <p:cNvSpPr>
            <a:spLocks noGrp="1"/>
          </p:cNvSpPr>
          <p:nvPr>
            <p:ph type="dt" sz="half" idx="10"/>
          </p:nvPr>
        </p:nvSpPr>
        <p:spPr/>
        <p:txBody>
          <a:bodyPr/>
          <a:lstStyle/>
          <a:p>
            <a:fld id="{D31469F0-6264-410B-9FBA-146741839CFA}" type="datetimeFigureOut">
              <a:rPr lang="fr-FR" smtClean="0"/>
              <a:t>27/04/2026</a:t>
            </a:fld>
            <a:endParaRPr lang="fr-FR"/>
          </a:p>
        </p:txBody>
      </p:sp>
      <p:sp>
        <p:nvSpPr>
          <p:cNvPr id="5" name="Espace réservé du pied de page 4">
            <a:extLst>
              <a:ext uri="{FF2B5EF4-FFF2-40B4-BE49-F238E27FC236}">
                <a16:creationId xmlns:a16="http://schemas.microsoft.com/office/drawing/2014/main" id="{4D26A4FC-E3CF-7A9C-B12A-273E8507243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8ACE45A-E3EB-AE55-D5D9-47C899C6DBB9}"/>
              </a:ext>
            </a:extLst>
          </p:cNvPr>
          <p:cNvSpPr>
            <a:spLocks noGrp="1"/>
          </p:cNvSpPr>
          <p:nvPr>
            <p:ph type="sldNum" sz="quarter" idx="12"/>
          </p:nvPr>
        </p:nvSpPr>
        <p:spPr/>
        <p:txBody>
          <a:bodyPr/>
          <a:lstStyle/>
          <a:p>
            <a:fld id="{1B39CA4D-1FF9-428C-A4E2-37681B1822A0}" type="slidenum">
              <a:rPr lang="fr-FR" smtClean="0"/>
              <a:t>‹N°›</a:t>
            </a:fld>
            <a:endParaRPr lang="fr-FR"/>
          </a:p>
        </p:txBody>
      </p:sp>
    </p:spTree>
    <p:extLst>
      <p:ext uri="{BB962C8B-B14F-4D97-AF65-F5344CB8AC3E}">
        <p14:creationId xmlns:p14="http://schemas.microsoft.com/office/powerpoint/2010/main" val="22270208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1" y="2130428"/>
            <a:ext cx="10363200" cy="1470025"/>
          </a:xfrm>
        </p:spPr>
        <p:txBody>
          <a:bodyPr/>
          <a:lstStyle/>
          <a:p>
            <a:r>
              <a:rPr lang="fr-FR"/>
              <a:t>Cliquez pour modifier le style du titre</a:t>
            </a:r>
          </a:p>
        </p:txBody>
      </p:sp>
      <p:sp>
        <p:nvSpPr>
          <p:cNvPr id="3" name="Sous-titre 2"/>
          <p:cNvSpPr>
            <a:spLocks noGrp="1"/>
          </p:cNvSpPr>
          <p:nvPr>
            <p:ph type="subTitle" idx="1"/>
          </p:nvPr>
        </p:nvSpPr>
        <p:spPr>
          <a:xfrm>
            <a:off x="1828801" y="3886200"/>
            <a:ext cx="8534400" cy="1752600"/>
          </a:xfrm>
        </p:spPr>
        <p:txBody>
          <a:bodyPr/>
          <a:lstStyle>
            <a:lvl1pPr marL="0" indent="0" algn="ctr">
              <a:buNone/>
              <a:defRPr>
                <a:solidFill>
                  <a:schemeClr val="tx1">
                    <a:tint val="75000"/>
                  </a:schemeClr>
                </a:solidFill>
              </a:defRPr>
            </a:lvl1pPr>
            <a:lvl2pPr marL="609578" indent="0" algn="ctr">
              <a:buNone/>
              <a:defRPr>
                <a:solidFill>
                  <a:schemeClr val="tx1">
                    <a:tint val="75000"/>
                  </a:schemeClr>
                </a:solidFill>
              </a:defRPr>
            </a:lvl2pPr>
            <a:lvl3pPr marL="1219158" indent="0" algn="ctr">
              <a:buNone/>
              <a:defRPr>
                <a:solidFill>
                  <a:schemeClr val="tx1">
                    <a:tint val="75000"/>
                  </a:schemeClr>
                </a:solidFill>
              </a:defRPr>
            </a:lvl3pPr>
            <a:lvl4pPr marL="1828736" indent="0" algn="ctr">
              <a:buNone/>
              <a:defRPr>
                <a:solidFill>
                  <a:schemeClr val="tx1">
                    <a:tint val="75000"/>
                  </a:schemeClr>
                </a:solidFill>
              </a:defRPr>
            </a:lvl4pPr>
            <a:lvl5pPr marL="2438315" indent="0" algn="ctr">
              <a:buNone/>
              <a:defRPr>
                <a:solidFill>
                  <a:schemeClr val="tx1">
                    <a:tint val="75000"/>
                  </a:schemeClr>
                </a:solidFill>
              </a:defRPr>
            </a:lvl5pPr>
            <a:lvl6pPr marL="3047893" indent="0" algn="ctr">
              <a:buNone/>
              <a:defRPr>
                <a:solidFill>
                  <a:schemeClr val="tx1">
                    <a:tint val="75000"/>
                  </a:schemeClr>
                </a:solidFill>
              </a:defRPr>
            </a:lvl6pPr>
            <a:lvl7pPr marL="3657473" indent="0" algn="ctr">
              <a:buNone/>
              <a:defRPr>
                <a:solidFill>
                  <a:schemeClr val="tx1">
                    <a:tint val="75000"/>
                  </a:schemeClr>
                </a:solidFill>
              </a:defRPr>
            </a:lvl7pPr>
            <a:lvl8pPr marL="4267051" indent="0" algn="ctr">
              <a:buNone/>
              <a:defRPr>
                <a:solidFill>
                  <a:schemeClr val="tx1">
                    <a:tint val="75000"/>
                  </a:schemeClr>
                </a:solidFill>
              </a:defRPr>
            </a:lvl8pPr>
            <a:lvl9pPr marL="4876629" indent="0" algn="ctr">
              <a:buNone/>
              <a:defRPr>
                <a:solidFill>
                  <a:schemeClr val="tx1">
                    <a:tint val="75000"/>
                  </a:schemeClr>
                </a:solidFill>
              </a:defRPr>
            </a:lvl9pPr>
          </a:lstStyle>
          <a:p>
            <a:r>
              <a:rPr lang="fr-FR"/>
              <a:t>Cliquez pour modifier le style des sous-titres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27/04/2026</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498969642"/>
      </p:ext>
    </p:extLst>
  </p:cSld>
  <p:clrMapOvr>
    <a:masterClrMapping/>
  </p:clrMapOvr>
  <p:transition spd="slow" advTm="4000">
    <p:dissolv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27/04/2026</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871627965"/>
      </p:ext>
    </p:extLst>
  </p:cSld>
  <p:clrMapOvr>
    <a:masterClrMapping/>
  </p:clrMapOvr>
  <p:transition spd="slow" advTm="4000">
    <p:dissolv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5" y="4406901"/>
            <a:ext cx="10363200" cy="1362075"/>
          </a:xfrm>
        </p:spPr>
        <p:txBody>
          <a:bodyPr anchor="t"/>
          <a:lstStyle>
            <a:lvl1pPr algn="l">
              <a:defRPr sz="5333" b="1" cap="all"/>
            </a:lvl1pPr>
          </a:lstStyle>
          <a:p>
            <a:r>
              <a:rPr lang="fr-FR"/>
              <a:t>Cliquez pour modifier le style du titre</a:t>
            </a:r>
          </a:p>
        </p:txBody>
      </p:sp>
      <p:sp>
        <p:nvSpPr>
          <p:cNvPr id="3" name="Espace réservé du texte 2"/>
          <p:cNvSpPr>
            <a:spLocks noGrp="1"/>
          </p:cNvSpPr>
          <p:nvPr>
            <p:ph type="body" idx="1"/>
          </p:nvPr>
        </p:nvSpPr>
        <p:spPr>
          <a:xfrm>
            <a:off x="963085" y="2906715"/>
            <a:ext cx="10363200" cy="1500187"/>
          </a:xfrm>
        </p:spPr>
        <p:txBody>
          <a:bodyPr anchor="b"/>
          <a:lstStyle>
            <a:lvl1pPr marL="0" indent="0">
              <a:buNone/>
              <a:defRPr sz="2667">
                <a:solidFill>
                  <a:schemeClr val="tx1">
                    <a:tint val="75000"/>
                  </a:schemeClr>
                </a:solidFill>
              </a:defRPr>
            </a:lvl1pPr>
            <a:lvl2pPr marL="609578" indent="0">
              <a:buNone/>
              <a:defRPr sz="2400">
                <a:solidFill>
                  <a:schemeClr val="tx1">
                    <a:tint val="75000"/>
                  </a:schemeClr>
                </a:solidFill>
              </a:defRPr>
            </a:lvl2pPr>
            <a:lvl3pPr marL="1219158" indent="0">
              <a:buNone/>
              <a:defRPr sz="2133">
                <a:solidFill>
                  <a:schemeClr val="tx1">
                    <a:tint val="75000"/>
                  </a:schemeClr>
                </a:solidFill>
              </a:defRPr>
            </a:lvl3pPr>
            <a:lvl4pPr marL="1828736" indent="0">
              <a:buNone/>
              <a:defRPr sz="1867">
                <a:solidFill>
                  <a:schemeClr val="tx1">
                    <a:tint val="75000"/>
                  </a:schemeClr>
                </a:solidFill>
              </a:defRPr>
            </a:lvl4pPr>
            <a:lvl5pPr marL="2438315" indent="0">
              <a:buNone/>
              <a:defRPr sz="1867">
                <a:solidFill>
                  <a:schemeClr val="tx1">
                    <a:tint val="75000"/>
                  </a:schemeClr>
                </a:solidFill>
              </a:defRPr>
            </a:lvl5pPr>
            <a:lvl6pPr marL="3047893" indent="0">
              <a:buNone/>
              <a:defRPr sz="1867">
                <a:solidFill>
                  <a:schemeClr val="tx1">
                    <a:tint val="75000"/>
                  </a:schemeClr>
                </a:solidFill>
              </a:defRPr>
            </a:lvl6pPr>
            <a:lvl7pPr marL="3657473" indent="0">
              <a:buNone/>
              <a:defRPr sz="1867">
                <a:solidFill>
                  <a:schemeClr val="tx1">
                    <a:tint val="75000"/>
                  </a:schemeClr>
                </a:solidFill>
              </a:defRPr>
            </a:lvl7pPr>
            <a:lvl8pPr marL="4267051" indent="0">
              <a:buNone/>
              <a:defRPr sz="1867">
                <a:solidFill>
                  <a:schemeClr val="tx1">
                    <a:tint val="75000"/>
                  </a:schemeClr>
                </a:solidFill>
              </a:defRPr>
            </a:lvl8pPr>
            <a:lvl9pPr marL="4876629" indent="0">
              <a:buNone/>
              <a:defRPr sz="1867">
                <a:solidFill>
                  <a:schemeClr val="tx1">
                    <a:tint val="75000"/>
                  </a:schemeClr>
                </a:solidFill>
              </a:defRPr>
            </a:lvl9pPr>
          </a:lstStyle>
          <a:p>
            <a:pPr lvl="0"/>
            <a:r>
              <a:rPr lang="fr-FR"/>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27/04/2026</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550041586"/>
      </p:ext>
    </p:extLst>
  </p:cSld>
  <p:clrMapOvr>
    <a:masterClrMapping/>
  </p:clrMapOvr>
  <p:transition spd="slow" advTm="4000">
    <p:dissolv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sz="half" idx="1"/>
          </p:nvPr>
        </p:nvSpPr>
        <p:spPr>
          <a:xfrm>
            <a:off x="609600" y="1600203"/>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6197601" y="1600203"/>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27/04/2026</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525047019"/>
      </p:ext>
    </p:extLst>
  </p:cSld>
  <p:clrMapOvr>
    <a:masterClrMapping/>
  </p:clrMapOvr>
  <p:transition spd="slow" advTm="4000">
    <p:dissolv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a:t>Cliquez pour modifier le style du titre</a:t>
            </a:r>
          </a:p>
        </p:txBody>
      </p:sp>
      <p:sp>
        <p:nvSpPr>
          <p:cNvPr id="3" name="Espace réservé du texte 2"/>
          <p:cNvSpPr>
            <a:spLocks noGrp="1"/>
          </p:cNvSpPr>
          <p:nvPr>
            <p:ph type="body" idx="1"/>
          </p:nvPr>
        </p:nvSpPr>
        <p:spPr>
          <a:xfrm>
            <a:off x="609600" y="1535113"/>
            <a:ext cx="5386917" cy="639763"/>
          </a:xfrm>
        </p:spPr>
        <p:txBody>
          <a:bodyPr anchor="b"/>
          <a:lstStyle>
            <a:lvl1pPr marL="0" indent="0">
              <a:buNone/>
              <a:defRPr sz="3200" b="1"/>
            </a:lvl1pPr>
            <a:lvl2pPr marL="609578" indent="0">
              <a:buNone/>
              <a:defRPr sz="2667" b="1"/>
            </a:lvl2pPr>
            <a:lvl3pPr marL="1219158" indent="0">
              <a:buNone/>
              <a:defRPr sz="2400" b="1"/>
            </a:lvl3pPr>
            <a:lvl4pPr marL="1828736" indent="0">
              <a:buNone/>
              <a:defRPr sz="2133" b="1"/>
            </a:lvl4pPr>
            <a:lvl5pPr marL="2438315" indent="0">
              <a:buNone/>
              <a:defRPr sz="2133" b="1"/>
            </a:lvl5pPr>
            <a:lvl6pPr marL="3047893" indent="0">
              <a:buNone/>
              <a:defRPr sz="2133" b="1"/>
            </a:lvl6pPr>
            <a:lvl7pPr marL="3657473" indent="0">
              <a:buNone/>
              <a:defRPr sz="2133" b="1"/>
            </a:lvl7pPr>
            <a:lvl8pPr marL="4267051" indent="0">
              <a:buNone/>
              <a:defRPr sz="2133" b="1"/>
            </a:lvl8pPr>
            <a:lvl9pPr marL="4876629" indent="0">
              <a:buNone/>
              <a:defRPr sz="2133" b="1"/>
            </a:lvl9pPr>
          </a:lstStyle>
          <a:p>
            <a:pPr lvl="0"/>
            <a:r>
              <a:rPr lang="fr-FR"/>
              <a:t>Cliquez pour modifier les styles du texte du masque</a:t>
            </a:r>
          </a:p>
        </p:txBody>
      </p:sp>
      <p:sp>
        <p:nvSpPr>
          <p:cNvPr id="4" name="Espace réservé du contenu 3"/>
          <p:cNvSpPr>
            <a:spLocks noGrp="1"/>
          </p:cNvSpPr>
          <p:nvPr>
            <p:ph sz="half" idx="2"/>
          </p:nvPr>
        </p:nvSpPr>
        <p:spPr>
          <a:xfrm>
            <a:off x="609600" y="2174876"/>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6193370" y="1535113"/>
            <a:ext cx="5389033" cy="639763"/>
          </a:xfrm>
        </p:spPr>
        <p:txBody>
          <a:bodyPr anchor="b"/>
          <a:lstStyle>
            <a:lvl1pPr marL="0" indent="0">
              <a:buNone/>
              <a:defRPr sz="3200" b="1"/>
            </a:lvl1pPr>
            <a:lvl2pPr marL="609578" indent="0">
              <a:buNone/>
              <a:defRPr sz="2667" b="1"/>
            </a:lvl2pPr>
            <a:lvl3pPr marL="1219158" indent="0">
              <a:buNone/>
              <a:defRPr sz="2400" b="1"/>
            </a:lvl3pPr>
            <a:lvl4pPr marL="1828736" indent="0">
              <a:buNone/>
              <a:defRPr sz="2133" b="1"/>
            </a:lvl4pPr>
            <a:lvl5pPr marL="2438315" indent="0">
              <a:buNone/>
              <a:defRPr sz="2133" b="1"/>
            </a:lvl5pPr>
            <a:lvl6pPr marL="3047893" indent="0">
              <a:buNone/>
              <a:defRPr sz="2133" b="1"/>
            </a:lvl6pPr>
            <a:lvl7pPr marL="3657473" indent="0">
              <a:buNone/>
              <a:defRPr sz="2133" b="1"/>
            </a:lvl7pPr>
            <a:lvl8pPr marL="4267051" indent="0">
              <a:buNone/>
              <a:defRPr sz="2133" b="1"/>
            </a:lvl8pPr>
            <a:lvl9pPr marL="4876629" indent="0">
              <a:buNone/>
              <a:defRPr sz="2133" b="1"/>
            </a:lvl9pPr>
          </a:lstStyle>
          <a:p>
            <a:pPr lvl="0"/>
            <a:r>
              <a:rPr lang="fr-FR"/>
              <a:t>Cliquez pour modifier les styles du texte du masque</a:t>
            </a:r>
          </a:p>
        </p:txBody>
      </p:sp>
      <p:sp>
        <p:nvSpPr>
          <p:cNvPr id="6" name="Espace réservé du contenu 5"/>
          <p:cNvSpPr>
            <a:spLocks noGrp="1"/>
          </p:cNvSpPr>
          <p:nvPr>
            <p:ph sz="quarter" idx="4"/>
          </p:nvPr>
        </p:nvSpPr>
        <p:spPr>
          <a:xfrm>
            <a:off x="6193370" y="2174876"/>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27/04/2026</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016708964"/>
      </p:ext>
    </p:extLst>
  </p:cSld>
  <p:clrMapOvr>
    <a:masterClrMapping/>
  </p:clrMapOvr>
  <p:transition spd="slow" advTm="4000">
    <p:dissolv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27/04/2026</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672875760"/>
      </p:ext>
    </p:extLst>
  </p:cSld>
  <p:clrMapOvr>
    <a:masterClrMapping/>
  </p:clrMapOvr>
  <p:transition spd="slow" advTm="4000">
    <p:dissolv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27/04/2026</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892967844"/>
      </p:ext>
    </p:extLst>
  </p:cSld>
  <p:clrMapOvr>
    <a:masterClrMapping/>
  </p:clrMapOvr>
  <p:transition spd="slow" advTm="4000">
    <p:dissolv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09603" y="273049"/>
            <a:ext cx="4011083" cy="1162051"/>
          </a:xfrm>
        </p:spPr>
        <p:txBody>
          <a:bodyPr anchor="b"/>
          <a:lstStyle>
            <a:lvl1pPr algn="l">
              <a:defRPr sz="2667" b="1"/>
            </a:lvl1pPr>
          </a:lstStyle>
          <a:p>
            <a:r>
              <a:rPr lang="fr-FR"/>
              <a:t>Cliquez pour modifier le style du titre</a:t>
            </a:r>
          </a:p>
        </p:txBody>
      </p:sp>
      <p:sp>
        <p:nvSpPr>
          <p:cNvPr id="3" name="Espace réservé du contenu 2"/>
          <p:cNvSpPr>
            <a:spLocks noGrp="1"/>
          </p:cNvSpPr>
          <p:nvPr>
            <p:ph idx="1"/>
          </p:nvPr>
        </p:nvSpPr>
        <p:spPr>
          <a:xfrm>
            <a:off x="4766733" y="273052"/>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609603" y="1435102"/>
            <a:ext cx="4011083" cy="4691063"/>
          </a:xfrm>
        </p:spPr>
        <p:txBody>
          <a:bodyPr/>
          <a:lstStyle>
            <a:lvl1pPr marL="0" indent="0">
              <a:buNone/>
              <a:defRPr sz="1867"/>
            </a:lvl1pPr>
            <a:lvl2pPr marL="609578" indent="0">
              <a:buNone/>
              <a:defRPr sz="1600"/>
            </a:lvl2pPr>
            <a:lvl3pPr marL="1219158" indent="0">
              <a:buNone/>
              <a:defRPr sz="1333"/>
            </a:lvl3pPr>
            <a:lvl4pPr marL="1828736" indent="0">
              <a:buNone/>
              <a:defRPr sz="1200"/>
            </a:lvl4pPr>
            <a:lvl5pPr marL="2438315" indent="0">
              <a:buNone/>
              <a:defRPr sz="1200"/>
            </a:lvl5pPr>
            <a:lvl6pPr marL="3047893" indent="0">
              <a:buNone/>
              <a:defRPr sz="1200"/>
            </a:lvl6pPr>
            <a:lvl7pPr marL="3657473" indent="0">
              <a:buNone/>
              <a:defRPr sz="1200"/>
            </a:lvl7pPr>
            <a:lvl8pPr marL="4267051" indent="0">
              <a:buNone/>
              <a:defRPr sz="1200"/>
            </a:lvl8pPr>
            <a:lvl9pPr marL="4876629" indent="0">
              <a:buNone/>
              <a:defRPr sz="1200"/>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27/04/2026</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070677455"/>
      </p:ext>
    </p:extLst>
  </p:cSld>
  <p:clrMapOvr>
    <a:masterClrMapping/>
  </p:clrMapOvr>
  <p:transition spd="slow" advTm="4000">
    <p:dissolv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389717" y="4800600"/>
            <a:ext cx="7315200" cy="566739"/>
          </a:xfrm>
        </p:spPr>
        <p:txBody>
          <a:bodyPr anchor="b"/>
          <a:lstStyle>
            <a:lvl1pPr algn="l">
              <a:defRPr sz="2667" b="1"/>
            </a:lvl1pPr>
          </a:lstStyle>
          <a:p>
            <a:r>
              <a:rPr lang="fr-FR"/>
              <a:t>Cliquez pour modifier le style du titre</a:t>
            </a:r>
          </a:p>
        </p:txBody>
      </p:sp>
      <p:sp>
        <p:nvSpPr>
          <p:cNvPr id="3" name="Espace réservé pour une image  2"/>
          <p:cNvSpPr>
            <a:spLocks noGrp="1"/>
          </p:cNvSpPr>
          <p:nvPr>
            <p:ph type="pic" idx="1"/>
          </p:nvPr>
        </p:nvSpPr>
        <p:spPr>
          <a:xfrm>
            <a:off x="2389717" y="612775"/>
            <a:ext cx="7315200" cy="4114800"/>
          </a:xfrm>
        </p:spPr>
        <p:txBody>
          <a:bodyPr/>
          <a:lstStyle>
            <a:lvl1pPr marL="0" indent="0">
              <a:buNone/>
              <a:defRPr sz="4267"/>
            </a:lvl1pPr>
            <a:lvl2pPr marL="609578" indent="0">
              <a:buNone/>
              <a:defRPr sz="3733"/>
            </a:lvl2pPr>
            <a:lvl3pPr marL="1219158" indent="0">
              <a:buNone/>
              <a:defRPr sz="3200"/>
            </a:lvl3pPr>
            <a:lvl4pPr marL="1828736" indent="0">
              <a:buNone/>
              <a:defRPr sz="2667"/>
            </a:lvl4pPr>
            <a:lvl5pPr marL="2438315" indent="0">
              <a:buNone/>
              <a:defRPr sz="2667"/>
            </a:lvl5pPr>
            <a:lvl6pPr marL="3047893" indent="0">
              <a:buNone/>
              <a:defRPr sz="2667"/>
            </a:lvl6pPr>
            <a:lvl7pPr marL="3657473" indent="0">
              <a:buNone/>
              <a:defRPr sz="2667"/>
            </a:lvl7pPr>
            <a:lvl8pPr marL="4267051" indent="0">
              <a:buNone/>
              <a:defRPr sz="2667"/>
            </a:lvl8pPr>
            <a:lvl9pPr marL="4876629" indent="0">
              <a:buNone/>
              <a:defRPr sz="2667"/>
            </a:lvl9pPr>
          </a:lstStyle>
          <a:p>
            <a:endParaRPr lang="fr-FR"/>
          </a:p>
        </p:txBody>
      </p:sp>
      <p:sp>
        <p:nvSpPr>
          <p:cNvPr id="4" name="Espace réservé du texte 3"/>
          <p:cNvSpPr>
            <a:spLocks noGrp="1"/>
          </p:cNvSpPr>
          <p:nvPr>
            <p:ph type="body" sz="half" idx="2"/>
          </p:nvPr>
        </p:nvSpPr>
        <p:spPr>
          <a:xfrm>
            <a:off x="2389717" y="5367339"/>
            <a:ext cx="7315200" cy="804863"/>
          </a:xfrm>
        </p:spPr>
        <p:txBody>
          <a:bodyPr/>
          <a:lstStyle>
            <a:lvl1pPr marL="0" indent="0">
              <a:buNone/>
              <a:defRPr sz="1867"/>
            </a:lvl1pPr>
            <a:lvl2pPr marL="609578" indent="0">
              <a:buNone/>
              <a:defRPr sz="1600"/>
            </a:lvl2pPr>
            <a:lvl3pPr marL="1219158" indent="0">
              <a:buNone/>
              <a:defRPr sz="1333"/>
            </a:lvl3pPr>
            <a:lvl4pPr marL="1828736" indent="0">
              <a:buNone/>
              <a:defRPr sz="1200"/>
            </a:lvl4pPr>
            <a:lvl5pPr marL="2438315" indent="0">
              <a:buNone/>
              <a:defRPr sz="1200"/>
            </a:lvl5pPr>
            <a:lvl6pPr marL="3047893" indent="0">
              <a:buNone/>
              <a:defRPr sz="1200"/>
            </a:lvl6pPr>
            <a:lvl7pPr marL="3657473" indent="0">
              <a:buNone/>
              <a:defRPr sz="1200"/>
            </a:lvl7pPr>
            <a:lvl8pPr marL="4267051" indent="0">
              <a:buNone/>
              <a:defRPr sz="1200"/>
            </a:lvl8pPr>
            <a:lvl9pPr marL="4876629" indent="0">
              <a:buNone/>
              <a:defRPr sz="1200"/>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27/04/2026</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984259597"/>
      </p:ext>
    </p:extLst>
  </p:cSld>
  <p:clrMapOvr>
    <a:masterClrMapping/>
  </p:clrMapOvr>
  <p:transition spd="slow" advTm="4000">
    <p:dissolv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27/04/2026</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839109270"/>
      </p:ext>
    </p:extLst>
  </p:cSld>
  <p:clrMapOvr>
    <a:masterClrMapping/>
  </p:clrMapOvr>
  <p:transition spd="slow" advTm="4000">
    <p:dissolv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5851525"/>
          </a:xfrm>
        </p:spPr>
        <p:txBody>
          <a:bodyPr vert="eaVert"/>
          <a:lstStyle/>
          <a:p>
            <a:r>
              <a:rPr lang="fr-FR"/>
              <a:t>Cliquez pour modifier le style du titre</a:t>
            </a:r>
          </a:p>
        </p:txBody>
      </p:sp>
      <p:sp>
        <p:nvSpPr>
          <p:cNvPr id="3" name="Espace réservé du texte vertical 2"/>
          <p:cNvSpPr>
            <a:spLocks noGrp="1"/>
          </p:cNvSpPr>
          <p:nvPr>
            <p:ph type="body" orient="vert" idx="1"/>
          </p:nvPr>
        </p:nvSpPr>
        <p:spPr>
          <a:xfrm>
            <a:off x="609600" y="274639"/>
            <a:ext cx="8026400" cy="5851525"/>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27/04/2026</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976820652"/>
      </p:ext>
    </p:extLst>
  </p:cSld>
  <p:clrMapOvr>
    <a:masterClrMapping/>
  </p:clrMapOvr>
  <p:transition spd="slow" advTm="4000">
    <p:dissolv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1" y="2130428"/>
            <a:ext cx="10363200" cy="1470025"/>
          </a:xfrm>
        </p:spPr>
        <p:txBody>
          <a:bodyPr/>
          <a:lstStyle/>
          <a:p>
            <a:r>
              <a:rPr lang="fr-FR"/>
              <a:t>Cliquez pour modifier le style du titre</a:t>
            </a:r>
          </a:p>
        </p:txBody>
      </p:sp>
      <p:sp>
        <p:nvSpPr>
          <p:cNvPr id="3" name="Sous-titre 2"/>
          <p:cNvSpPr>
            <a:spLocks noGrp="1"/>
          </p:cNvSpPr>
          <p:nvPr>
            <p:ph type="subTitle" idx="1"/>
          </p:nvPr>
        </p:nvSpPr>
        <p:spPr>
          <a:xfrm>
            <a:off x="1828801" y="3886200"/>
            <a:ext cx="8534400" cy="1752600"/>
          </a:xfrm>
        </p:spPr>
        <p:txBody>
          <a:bodyPr/>
          <a:lstStyle>
            <a:lvl1pPr marL="0" indent="0" algn="ctr">
              <a:buNone/>
              <a:defRPr>
                <a:solidFill>
                  <a:schemeClr val="tx1">
                    <a:tint val="75000"/>
                  </a:schemeClr>
                </a:solidFill>
              </a:defRPr>
            </a:lvl1pPr>
            <a:lvl2pPr marL="609578" indent="0" algn="ctr">
              <a:buNone/>
              <a:defRPr>
                <a:solidFill>
                  <a:schemeClr val="tx1">
                    <a:tint val="75000"/>
                  </a:schemeClr>
                </a:solidFill>
              </a:defRPr>
            </a:lvl2pPr>
            <a:lvl3pPr marL="1219158" indent="0" algn="ctr">
              <a:buNone/>
              <a:defRPr>
                <a:solidFill>
                  <a:schemeClr val="tx1">
                    <a:tint val="75000"/>
                  </a:schemeClr>
                </a:solidFill>
              </a:defRPr>
            </a:lvl3pPr>
            <a:lvl4pPr marL="1828736" indent="0" algn="ctr">
              <a:buNone/>
              <a:defRPr>
                <a:solidFill>
                  <a:schemeClr val="tx1">
                    <a:tint val="75000"/>
                  </a:schemeClr>
                </a:solidFill>
              </a:defRPr>
            </a:lvl4pPr>
            <a:lvl5pPr marL="2438315" indent="0" algn="ctr">
              <a:buNone/>
              <a:defRPr>
                <a:solidFill>
                  <a:schemeClr val="tx1">
                    <a:tint val="75000"/>
                  </a:schemeClr>
                </a:solidFill>
              </a:defRPr>
            </a:lvl5pPr>
            <a:lvl6pPr marL="3047893" indent="0" algn="ctr">
              <a:buNone/>
              <a:defRPr>
                <a:solidFill>
                  <a:schemeClr val="tx1">
                    <a:tint val="75000"/>
                  </a:schemeClr>
                </a:solidFill>
              </a:defRPr>
            </a:lvl6pPr>
            <a:lvl7pPr marL="3657473" indent="0" algn="ctr">
              <a:buNone/>
              <a:defRPr>
                <a:solidFill>
                  <a:schemeClr val="tx1">
                    <a:tint val="75000"/>
                  </a:schemeClr>
                </a:solidFill>
              </a:defRPr>
            </a:lvl7pPr>
            <a:lvl8pPr marL="4267051" indent="0" algn="ctr">
              <a:buNone/>
              <a:defRPr>
                <a:solidFill>
                  <a:schemeClr val="tx1">
                    <a:tint val="75000"/>
                  </a:schemeClr>
                </a:solidFill>
              </a:defRPr>
            </a:lvl8pPr>
            <a:lvl9pPr marL="4876629" indent="0" algn="ctr">
              <a:buNone/>
              <a:defRPr>
                <a:solidFill>
                  <a:schemeClr val="tx1">
                    <a:tint val="75000"/>
                  </a:schemeClr>
                </a:solidFill>
              </a:defRPr>
            </a:lvl9pPr>
          </a:lstStyle>
          <a:p>
            <a:r>
              <a:rPr lang="fr-FR"/>
              <a:t>Cliquez pour modifier le style des sous-titres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pPr/>
              <a:t>27/04/2026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pPr/>
              <a:t>‹N°›</a:t>
            </a:fld>
            <a:endParaRPr lang="fr-FR"/>
          </a:p>
        </p:txBody>
      </p:sp>
    </p:spTree>
    <p:extLst>
      <p:ext uri="{BB962C8B-B14F-4D97-AF65-F5344CB8AC3E}">
        <p14:creationId xmlns:p14="http://schemas.microsoft.com/office/powerpoint/2010/main" val="2479120204"/>
      </p:ext>
    </p:extLst>
  </p:cSld>
  <p:clrMapOvr>
    <a:masterClrMapping/>
  </p:clrMapOvr>
  <p:transition spd="slow" advTm="4000">
    <p:dissolv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pPr/>
              <a:t>27/04/2026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pPr/>
              <a:t>‹N°›</a:t>
            </a:fld>
            <a:endParaRPr lang="fr-FR"/>
          </a:p>
        </p:txBody>
      </p:sp>
    </p:spTree>
    <p:extLst>
      <p:ext uri="{BB962C8B-B14F-4D97-AF65-F5344CB8AC3E}">
        <p14:creationId xmlns:p14="http://schemas.microsoft.com/office/powerpoint/2010/main" val="4186145016"/>
      </p:ext>
    </p:extLst>
  </p:cSld>
  <p:clrMapOvr>
    <a:masterClrMapping/>
  </p:clrMapOvr>
  <p:transition spd="slow" advTm="4000">
    <p:dissolv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5" y="4406901"/>
            <a:ext cx="10363200" cy="1362075"/>
          </a:xfrm>
        </p:spPr>
        <p:txBody>
          <a:bodyPr anchor="t"/>
          <a:lstStyle>
            <a:lvl1pPr algn="l">
              <a:defRPr sz="5333" b="1" cap="all"/>
            </a:lvl1pPr>
          </a:lstStyle>
          <a:p>
            <a:r>
              <a:rPr lang="fr-FR"/>
              <a:t>Cliquez pour modifier le style du titre</a:t>
            </a:r>
          </a:p>
        </p:txBody>
      </p:sp>
      <p:sp>
        <p:nvSpPr>
          <p:cNvPr id="3" name="Espace réservé du texte 2"/>
          <p:cNvSpPr>
            <a:spLocks noGrp="1"/>
          </p:cNvSpPr>
          <p:nvPr>
            <p:ph type="body" idx="1"/>
          </p:nvPr>
        </p:nvSpPr>
        <p:spPr>
          <a:xfrm>
            <a:off x="963085" y="2906715"/>
            <a:ext cx="10363200" cy="1500187"/>
          </a:xfrm>
        </p:spPr>
        <p:txBody>
          <a:bodyPr anchor="b"/>
          <a:lstStyle>
            <a:lvl1pPr marL="0" indent="0">
              <a:buNone/>
              <a:defRPr sz="2667">
                <a:solidFill>
                  <a:schemeClr val="tx1">
                    <a:tint val="75000"/>
                  </a:schemeClr>
                </a:solidFill>
              </a:defRPr>
            </a:lvl1pPr>
            <a:lvl2pPr marL="609578" indent="0">
              <a:buNone/>
              <a:defRPr sz="2400">
                <a:solidFill>
                  <a:schemeClr val="tx1">
                    <a:tint val="75000"/>
                  </a:schemeClr>
                </a:solidFill>
              </a:defRPr>
            </a:lvl2pPr>
            <a:lvl3pPr marL="1219158" indent="0">
              <a:buNone/>
              <a:defRPr sz="2133">
                <a:solidFill>
                  <a:schemeClr val="tx1">
                    <a:tint val="75000"/>
                  </a:schemeClr>
                </a:solidFill>
              </a:defRPr>
            </a:lvl3pPr>
            <a:lvl4pPr marL="1828736" indent="0">
              <a:buNone/>
              <a:defRPr sz="1867">
                <a:solidFill>
                  <a:schemeClr val="tx1">
                    <a:tint val="75000"/>
                  </a:schemeClr>
                </a:solidFill>
              </a:defRPr>
            </a:lvl4pPr>
            <a:lvl5pPr marL="2438315" indent="0">
              <a:buNone/>
              <a:defRPr sz="1867">
                <a:solidFill>
                  <a:schemeClr val="tx1">
                    <a:tint val="75000"/>
                  </a:schemeClr>
                </a:solidFill>
              </a:defRPr>
            </a:lvl5pPr>
            <a:lvl6pPr marL="3047893" indent="0">
              <a:buNone/>
              <a:defRPr sz="1867">
                <a:solidFill>
                  <a:schemeClr val="tx1">
                    <a:tint val="75000"/>
                  </a:schemeClr>
                </a:solidFill>
              </a:defRPr>
            </a:lvl6pPr>
            <a:lvl7pPr marL="3657473" indent="0">
              <a:buNone/>
              <a:defRPr sz="1867">
                <a:solidFill>
                  <a:schemeClr val="tx1">
                    <a:tint val="75000"/>
                  </a:schemeClr>
                </a:solidFill>
              </a:defRPr>
            </a:lvl7pPr>
            <a:lvl8pPr marL="4267051" indent="0">
              <a:buNone/>
              <a:defRPr sz="1867">
                <a:solidFill>
                  <a:schemeClr val="tx1">
                    <a:tint val="75000"/>
                  </a:schemeClr>
                </a:solidFill>
              </a:defRPr>
            </a:lvl8pPr>
            <a:lvl9pPr marL="4876629" indent="0">
              <a:buNone/>
              <a:defRPr sz="1867">
                <a:solidFill>
                  <a:schemeClr val="tx1">
                    <a:tint val="75000"/>
                  </a:schemeClr>
                </a:solidFill>
              </a:defRPr>
            </a:lvl9pPr>
          </a:lstStyle>
          <a:p>
            <a:pPr lvl="0"/>
            <a:r>
              <a:rPr lang="fr-FR"/>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pPr/>
              <a:t>27/04/2026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pPr/>
              <a:t>‹N°›</a:t>
            </a:fld>
            <a:endParaRPr lang="fr-FR"/>
          </a:p>
        </p:txBody>
      </p:sp>
    </p:spTree>
    <p:extLst>
      <p:ext uri="{BB962C8B-B14F-4D97-AF65-F5344CB8AC3E}">
        <p14:creationId xmlns:p14="http://schemas.microsoft.com/office/powerpoint/2010/main" val="851526675"/>
      </p:ext>
    </p:extLst>
  </p:cSld>
  <p:clrMapOvr>
    <a:masterClrMapping/>
  </p:clrMapOvr>
  <p:transition spd="slow" advTm="4000">
    <p:dissolv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sz="half" idx="1"/>
          </p:nvPr>
        </p:nvSpPr>
        <p:spPr>
          <a:xfrm>
            <a:off x="609600" y="1600203"/>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6197601" y="1600203"/>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FA0B38D7-1DE5-41DE-8B65-024289CA27F3}" type="datetimeFigureOut">
              <a:rPr lang="fr-FR" smtClean="0"/>
              <a:pPr/>
              <a:t>27/04/2026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pPr/>
              <a:t>‹N°›</a:t>
            </a:fld>
            <a:endParaRPr lang="fr-FR"/>
          </a:p>
        </p:txBody>
      </p:sp>
    </p:spTree>
    <p:extLst>
      <p:ext uri="{BB962C8B-B14F-4D97-AF65-F5344CB8AC3E}">
        <p14:creationId xmlns:p14="http://schemas.microsoft.com/office/powerpoint/2010/main" val="2198825428"/>
      </p:ext>
    </p:extLst>
  </p:cSld>
  <p:clrMapOvr>
    <a:masterClrMapping/>
  </p:clrMapOvr>
  <p:transition spd="slow" advTm="4000">
    <p:dissolv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a:t>Cliquez pour modifier le style du titre</a:t>
            </a:r>
          </a:p>
        </p:txBody>
      </p:sp>
      <p:sp>
        <p:nvSpPr>
          <p:cNvPr id="3" name="Espace réservé du texte 2"/>
          <p:cNvSpPr>
            <a:spLocks noGrp="1"/>
          </p:cNvSpPr>
          <p:nvPr>
            <p:ph type="body" idx="1"/>
          </p:nvPr>
        </p:nvSpPr>
        <p:spPr>
          <a:xfrm>
            <a:off x="609600" y="1535113"/>
            <a:ext cx="5386917" cy="639763"/>
          </a:xfrm>
        </p:spPr>
        <p:txBody>
          <a:bodyPr anchor="b"/>
          <a:lstStyle>
            <a:lvl1pPr marL="0" indent="0">
              <a:buNone/>
              <a:defRPr sz="3200" b="1"/>
            </a:lvl1pPr>
            <a:lvl2pPr marL="609578" indent="0">
              <a:buNone/>
              <a:defRPr sz="2667" b="1"/>
            </a:lvl2pPr>
            <a:lvl3pPr marL="1219158" indent="0">
              <a:buNone/>
              <a:defRPr sz="2400" b="1"/>
            </a:lvl3pPr>
            <a:lvl4pPr marL="1828736" indent="0">
              <a:buNone/>
              <a:defRPr sz="2133" b="1"/>
            </a:lvl4pPr>
            <a:lvl5pPr marL="2438315" indent="0">
              <a:buNone/>
              <a:defRPr sz="2133" b="1"/>
            </a:lvl5pPr>
            <a:lvl6pPr marL="3047893" indent="0">
              <a:buNone/>
              <a:defRPr sz="2133" b="1"/>
            </a:lvl6pPr>
            <a:lvl7pPr marL="3657473" indent="0">
              <a:buNone/>
              <a:defRPr sz="2133" b="1"/>
            </a:lvl7pPr>
            <a:lvl8pPr marL="4267051" indent="0">
              <a:buNone/>
              <a:defRPr sz="2133" b="1"/>
            </a:lvl8pPr>
            <a:lvl9pPr marL="4876629" indent="0">
              <a:buNone/>
              <a:defRPr sz="2133" b="1"/>
            </a:lvl9pPr>
          </a:lstStyle>
          <a:p>
            <a:pPr lvl="0"/>
            <a:r>
              <a:rPr lang="fr-FR"/>
              <a:t>Cliquez pour modifier les styles du texte du masque</a:t>
            </a:r>
          </a:p>
        </p:txBody>
      </p:sp>
      <p:sp>
        <p:nvSpPr>
          <p:cNvPr id="4" name="Espace réservé du contenu 3"/>
          <p:cNvSpPr>
            <a:spLocks noGrp="1"/>
          </p:cNvSpPr>
          <p:nvPr>
            <p:ph sz="half" idx="2"/>
          </p:nvPr>
        </p:nvSpPr>
        <p:spPr>
          <a:xfrm>
            <a:off x="609600" y="2174876"/>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6193370" y="1535113"/>
            <a:ext cx="5389033" cy="639763"/>
          </a:xfrm>
        </p:spPr>
        <p:txBody>
          <a:bodyPr anchor="b"/>
          <a:lstStyle>
            <a:lvl1pPr marL="0" indent="0">
              <a:buNone/>
              <a:defRPr sz="3200" b="1"/>
            </a:lvl1pPr>
            <a:lvl2pPr marL="609578" indent="0">
              <a:buNone/>
              <a:defRPr sz="2667" b="1"/>
            </a:lvl2pPr>
            <a:lvl3pPr marL="1219158" indent="0">
              <a:buNone/>
              <a:defRPr sz="2400" b="1"/>
            </a:lvl3pPr>
            <a:lvl4pPr marL="1828736" indent="0">
              <a:buNone/>
              <a:defRPr sz="2133" b="1"/>
            </a:lvl4pPr>
            <a:lvl5pPr marL="2438315" indent="0">
              <a:buNone/>
              <a:defRPr sz="2133" b="1"/>
            </a:lvl5pPr>
            <a:lvl6pPr marL="3047893" indent="0">
              <a:buNone/>
              <a:defRPr sz="2133" b="1"/>
            </a:lvl6pPr>
            <a:lvl7pPr marL="3657473" indent="0">
              <a:buNone/>
              <a:defRPr sz="2133" b="1"/>
            </a:lvl7pPr>
            <a:lvl8pPr marL="4267051" indent="0">
              <a:buNone/>
              <a:defRPr sz="2133" b="1"/>
            </a:lvl8pPr>
            <a:lvl9pPr marL="4876629" indent="0">
              <a:buNone/>
              <a:defRPr sz="2133" b="1"/>
            </a:lvl9pPr>
          </a:lstStyle>
          <a:p>
            <a:pPr lvl="0"/>
            <a:r>
              <a:rPr lang="fr-FR"/>
              <a:t>Cliquez pour modifier les styles du texte du masque</a:t>
            </a:r>
          </a:p>
        </p:txBody>
      </p:sp>
      <p:sp>
        <p:nvSpPr>
          <p:cNvPr id="6" name="Espace réservé du contenu 5"/>
          <p:cNvSpPr>
            <a:spLocks noGrp="1"/>
          </p:cNvSpPr>
          <p:nvPr>
            <p:ph sz="quarter" idx="4"/>
          </p:nvPr>
        </p:nvSpPr>
        <p:spPr>
          <a:xfrm>
            <a:off x="6193370" y="2174876"/>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FA0B38D7-1DE5-41DE-8B65-024289CA27F3}" type="datetimeFigureOut">
              <a:rPr lang="fr-FR" smtClean="0"/>
              <a:pPr/>
              <a:t>27/04/2026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pPr/>
              <a:t>‹N°›</a:t>
            </a:fld>
            <a:endParaRPr lang="fr-FR"/>
          </a:p>
        </p:txBody>
      </p:sp>
    </p:spTree>
    <p:extLst>
      <p:ext uri="{BB962C8B-B14F-4D97-AF65-F5344CB8AC3E}">
        <p14:creationId xmlns:p14="http://schemas.microsoft.com/office/powerpoint/2010/main" val="3211216070"/>
      </p:ext>
    </p:extLst>
  </p:cSld>
  <p:clrMapOvr>
    <a:masterClrMapping/>
  </p:clrMapOvr>
  <p:transition spd="slow" advTm="4000">
    <p:dissolv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e la date 2"/>
          <p:cNvSpPr>
            <a:spLocks noGrp="1"/>
          </p:cNvSpPr>
          <p:nvPr>
            <p:ph type="dt" sz="half" idx="10"/>
          </p:nvPr>
        </p:nvSpPr>
        <p:spPr/>
        <p:txBody>
          <a:bodyPr/>
          <a:lstStyle/>
          <a:p>
            <a:fld id="{FA0B38D7-1DE5-41DE-8B65-024289CA27F3}" type="datetimeFigureOut">
              <a:rPr lang="fr-FR" smtClean="0"/>
              <a:pPr/>
              <a:t>27/04/2026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pPr/>
              <a:t>‹N°›</a:t>
            </a:fld>
            <a:endParaRPr lang="fr-FR"/>
          </a:p>
        </p:txBody>
      </p:sp>
    </p:spTree>
    <p:extLst>
      <p:ext uri="{BB962C8B-B14F-4D97-AF65-F5344CB8AC3E}">
        <p14:creationId xmlns:p14="http://schemas.microsoft.com/office/powerpoint/2010/main" val="1731056375"/>
      </p:ext>
    </p:extLst>
  </p:cSld>
  <p:clrMapOvr>
    <a:masterClrMapping/>
  </p:clrMapOvr>
  <p:transition spd="slow" advTm="4000">
    <p:dissolv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pPr/>
              <a:t>27/04/2026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pPr/>
              <a:t>‹N°›</a:t>
            </a:fld>
            <a:endParaRPr lang="fr-FR"/>
          </a:p>
        </p:txBody>
      </p:sp>
    </p:spTree>
    <p:extLst>
      <p:ext uri="{BB962C8B-B14F-4D97-AF65-F5344CB8AC3E}">
        <p14:creationId xmlns:p14="http://schemas.microsoft.com/office/powerpoint/2010/main" val="2398693942"/>
      </p:ext>
    </p:extLst>
  </p:cSld>
  <p:clrMapOvr>
    <a:masterClrMapping/>
  </p:clrMapOvr>
  <p:transition spd="slow" advTm="4000">
    <p:dissolv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09603" y="273049"/>
            <a:ext cx="4011083" cy="1162051"/>
          </a:xfrm>
        </p:spPr>
        <p:txBody>
          <a:bodyPr anchor="b"/>
          <a:lstStyle>
            <a:lvl1pPr algn="l">
              <a:defRPr sz="2667" b="1"/>
            </a:lvl1pPr>
          </a:lstStyle>
          <a:p>
            <a:r>
              <a:rPr lang="fr-FR"/>
              <a:t>Cliquez pour modifier le style du titre</a:t>
            </a:r>
          </a:p>
        </p:txBody>
      </p:sp>
      <p:sp>
        <p:nvSpPr>
          <p:cNvPr id="3" name="Espace réservé du contenu 2"/>
          <p:cNvSpPr>
            <a:spLocks noGrp="1"/>
          </p:cNvSpPr>
          <p:nvPr>
            <p:ph idx="1"/>
          </p:nvPr>
        </p:nvSpPr>
        <p:spPr>
          <a:xfrm>
            <a:off x="4766733" y="273052"/>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609603" y="1435102"/>
            <a:ext cx="4011083" cy="4691063"/>
          </a:xfrm>
        </p:spPr>
        <p:txBody>
          <a:bodyPr/>
          <a:lstStyle>
            <a:lvl1pPr marL="0" indent="0">
              <a:buNone/>
              <a:defRPr sz="1867"/>
            </a:lvl1pPr>
            <a:lvl2pPr marL="609578" indent="0">
              <a:buNone/>
              <a:defRPr sz="1600"/>
            </a:lvl2pPr>
            <a:lvl3pPr marL="1219158" indent="0">
              <a:buNone/>
              <a:defRPr sz="1333"/>
            </a:lvl3pPr>
            <a:lvl4pPr marL="1828736" indent="0">
              <a:buNone/>
              <a:defRPr sz="1200"/>
            </a:lvl4pPr>
            <a:lvl5pPr marL="2438315" indent="0">
              <a:buNone/>
              <a:defRPr sz="1200"/>
            </a:lvl5pPr>
            <a:lvl6pPr marL="3047893" indent="0">
              <a:buNone/>
              <a:defRPr sz="1200"/>
            </a:lvl6pPr>
            <a:lvl7pPr marL="3657473" indent="0">
              <a:buNone/>
              <a:defRPr sz="1200"/>
            </a:lvl7pPr>
            <a:lvl8pPr marL="4267051" indent="0">
              <a:buNone/>
              <a:defRPr sz="1200"/>
            </a:lvl8pPr>
            <a:lvl9pPr marL="4876629" indent="0">
              <a:buNone/>
              <a:defRPr sz="1200"/>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pPr/>
              <a:t>27/04/2026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pPr/>
              <a:t>‹N°›</a:t>
            </a:fld>
            <a:endParaRPr lang="fr-FR"/>
          </a:p>
        </p:txBody>
      </p:sp>
    </p:spTree>
    <p:extLst>
      <p:ext uri="{BB962C8B-B14F-4D97-AF65-F5344CB8AC3E}">
        <p14:creationId xmlns:p14="http://schemas.microsoft.com/office/powerpoint/2010/main" val="1195496280"/>
      </p:ext>
    </p:extLst>
  </p:cSld>
  <p:clrMapOvr>
    <a:masterClrMapping/>
  </p:clrMapOvr>
  <p:transition spd="slow" advTm="4000">
    <p:dissolv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389717" y="4800600"/>
            <a:ext cx="7315200" cy="566739"/>
          </a:xfrm>
        </p:spPr>
        <p:txBody>
          <a:bodyPr anchor="b"/>
          <a:lstStyle>
            <a:lvl1pPr algn="l">
              <a:defRPr sz="2667" b="1"/>
            </a:lvl1pPr>
          </a:lstStyle>
          <a:p>
            <a:r>
              <a:rPr lang="fr-FR"/>
              <a:t>Cliquez pour modifier le style du titre</a:t>
            </a:r>
          </a:p>
        </p:txBody>
      </p:sp>
      <p:sp>
        <p:nvSpPr>
          <p:cNvPr id="3" name="Espace réservé pour une image  2"/>
          <p:cNvSpPr>
            <a:spLocks noGrp="1"/>
          </p:cNvSpPr>
          <p:nvPr>
            <p:ph type="pic" idx="1"/>
          </p:nvPr>
        </p:nvSpPr>
        <p:spPr>
          <a:xfrm>
            <a:off x="2389717" y="612775"/>
            <a:ext cx="7315200" cy="4114800"/>
          </a:xfrm>
        </p:spPr>
        <p:txBody>
          <a:bodyPr/>
          <a:lstStyle>
            <a:lvl1pPr marL="0" indent="0">
              <a:buNone/>
              <a:defRPr sz="4267"/>
            </a:lvl1pPr>
            <a:lvl2pPr marL="609578" indent="0">
              <a:buNone/>
              <a:defRPr sz="3733"/>
            </a:lvl2pPr>
            <a:lvl3pPr marL="1219158" indent="0">
              <a:buNone/>
              <a:defRPr sz="3200"/>
            </a:lvl3pPr>
            <a:lvl4pPr marL="1828736" indent="0">
              <a:buNone/>
              <a:defRPr sz="2667"/>
            </a:lvl4pPr>
            <a:lvl5pPr marL="2438315" indent="0">
              <a:buNone/>
              <a:defRPr sz="2667"/>
            </a:lvl5pPr>
            <a:lvl6pPr marL="3047893" indent="0">
              <a:buNone/>
              <a:defRPr sz="2667"/>
            </a:lvl6pPr>
            <a:lvl7pPr marL="3657473" indent="0">
              <a:buNone/>
              <a:defRPr sz="2667"/>
            </a:lvl7pPr>
            <a:lvl8pPr marL="4267051" indent="0">
              <a:buNone/>
              <a:defRPr sz="2667"/>
            </a:lvl8pPr>
            <a:lvl9pPr marL="4876629" indent="0">
              <a:buNone/>
              <a:defRPr sz="2667"/>
            </a:lvl9pPr>
          </a:lstStyle>
          <a:p>
            <a:endParaRPr lang="fr-FR"/>
          </a:p>
        </p:txBody>
      </p:sp>
      <p:sp>
        <p:nvSpPr>
          <p:cNvPr id="4" name="Espace réservé du texte 3"/>
          <p:cNvSpPr>
            <a:spLocks noGrp="1"/>
          </p:cNvSpPr>
          <p:nvPr>
            <p:ph type="body" sz="half" idx="2"/>
          </p:nvPr>
        </p:nvSpPr>
        <p:spPr>
          <a:xfrm>
            <a:off x="2389717" y="5367339"/>
            <a:ext cx="7315200" cy="804863"/>
          </a:xfrm>
        </p:spPr>
        <p:txBody>
          <a:bodyPr/>
          <a:lstStyle>
            <a:lvl1pPr marL="0" indent="0">
              <a:buNone/>
              <a:defRPr sz="1867"/>
            </a:lvl1pPr>
            <a:lvl2pPr marL="609578" indent="0">
              <a:buNone/>
              <a:defRPr sz="1600"/>
            </a:lvl2pPr>
            <a:lvl3pPr marL="1219158" indent="0">
              <a:buNone/>
              <a:defRPr sz="1333"/>
            </a:lvl3pPr>
            <a:lvl4pPr marL="1828736" indent="0">
              <a:buNone/>
              <a:defRPr sz="1200"/>
            </a:lvl4pPr>
            <a:lvl5pPr marL="2438315" indent="0">
              <a:buNone/>
              <a:defRPr sz="1200"/>
            </a:lvl5pPr>
            <a:lvl6pPr marL="3047893" indent="0">
              <a:buNone/>
              <a:defRPr sz="1200"/>
            </a:lvl6pPr>
            <a:lvl7pPr marL="3657473" indent="0">
              <a:buNone/>
              <a:defRPr sz="1200"/>
            </a:lvl7pPr>
            <a:lvl8pPr marL="4267051" indent="0">
              <a:buNone/>
              <a:defRPr sz="1200"/>
            </a:lvl8pPr>
            <a:lvl9pPr marL="4876629" indent="0">
              <a:buNone/>
              <a:defRPr sz="1200"/>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pPr/>
              <a:t>27/04/2026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pPr/>
              <a:t>‹N°›</a:t>
            </a:fld>
            <a:endParaRPr lang="fr-FR"/>
          </a:p>
        </p:txBody>
      </p:sp>
    </p:spTree>
    <p:extLst>
      <p:ext uri="{BB962C8B-B14F-4D97-AF65-F5344CB8AC3E}">
        <p14:creationId xmlns:p14="http://schemas.microsoft.com/office/powerpoint/2010/main" val="1877335947"/>
      </p:ext>
    </p:extLst>
  </p:cSld>
  <p:clrMapOvr>
    <a:masterClrMapping/>
  </p:clrMapOvr>
  <p:transition spd="slow" advTm="4000">
    <p:dissolv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pPr/>
              <a:t>27/04/2026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pPr/>
              <a:t>‹N°›</a:t>
            </a:fld>
            <a:endParaRPr lang="fr-FR"/>
          </a:p>
        </p:txBody>
      </p:sp>
    </p:spTree>
    <p:extLst>
      <p:ext uri="{BB962C8B-B14F-4D97-AF65-F5344CB8AC3E}">
        <p14:creationId xmlns:p14="http://schemas.microsoft.com/office/powerpoint/2010/main" val="941291751"/>
      </p:ext>
    </p:extLst>
  </p:cSld>
  <p:clrMapOvr>
    <a:masterClrMapping/>
  </p:clrMapOvr>
  <p:transition spd="slow" advTm="4000">
    <p:dissolv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5851525"/>
          </a:xfrm>
        </p:spPr>
        <p:txBody>
          <a:bodyPr vert="eaVert"/>
          <a:lstStyle/>
          <a:p>
            <a:r>
              <a:rPr lang="fr-FR"/>
              <a:t>Cliquez pour modifier le style du titre</a:t>
            </a:r>
          </a:p>
        </p:txBody>
      </p:sp>
      <p:sp>
        <p:nvSpPr>
          <p:cNvPr id="3" name="Espace réservé du texte vertical 2"/>
          <p:cNvSpPr>
            <a:spLocks noGrp="1"/>
          </p:cNvSpPr>
          <p:nvPr>
            <p:ph type="body" orient="vert" idx="1"/>
          </p:nvPr>
        </p:nvSpPr>
        <p:spPr>
          <a:xfrm>
            <a:off x="609600" y="274639"/>
            <a:ext cx="8026400" cy="5851525"/>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pPr/>
              <a:t>27/04/2026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pPr/>
              <a:t>‹N°›</a:t>
            </a:fld>
            <a:endParaRPr lang="fr-FR"/>
          </a:p>
        </p:txBody>
      </p:sp>
    </p:spTree>
    <p:extLst>
      <p:ext uri="{BB962C8B-B14F-4D97-AF65-F5344CB8AC3E}">
        <p14:creationId xmlns:p14="http://schemas.microsoft.com/office/powerpoint/2010/main" val="1282443476"/>
      </p:ext>
    </p:extLst>
  </p:cSld>
  <p:clrMapOvr>
    <a:masterClrMapping/>
  </p:clrMapOvr>
  <p:transition spd="slow" advTm="4000">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D52F311-8789-6B77-6621-4C472DD24E0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41238CC0-28C9-EC16-6A4D-4FE35DAC5B9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97FC0FE-6637-877C-FEFB-220910A66F0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31469F0-6264-410B-9FBA-146741839CFA}" type="datetimeFigureOut">
              <a:rPr lang="fr-FR" smtClean="0"/>
              <a:t>27/04/2026</a:t>
            </a:fld>
            <a:endParaRPr lang="fr-FR"/>
          </a:p>
        </p:txBody>
      </p:sp>
      <p:sp>
        <p:nvSpPr>
          <p:cNvPr id="5" name="Espace réservé du pied de page 4">
            <a:extLst>
              <a:ext uri="{FF2B5EF4-FFF2-40B4-BE49-F238E27FC236}">
                <a16:creationId xmlns:a16="http://schemas.microsoft.com/office/drawing/2014/main" id="{0EA4618F-B4B1-C370-E787-65F91975D62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D32CFF03-9657-8C29-82DC-293673CC0DC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1B39CA4D-1FF9-428C-A4E2-37681B1822A0}" type="slidenum">
              <a:rPr lang="fr-FR" smtClean="0"/>
              <a:t>‹N°›</a:t>
            </a:fld>
            <a:endParaRPr lang="fr-FR"/>
          </a:p>
        </p:txBody>
      </p:sp>
    </p:spTree>
    <p:extLst>
      <p:ext uri="{BB962C8B-B14F-4D97-AF65-F5344CB8AC3E}">
        <p14:creationId xmlns:p14="http://schemas.microsoft.com/office/powerpoint/2010/main" val="18433307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609601" y="274639"/>
            <a:ext cx="10972800" cy="1143000"/>
          </a:xfrm>
          <a:prstGeom prst="rect">
            <a:avLst/>
          </a:prstGeom>
        </p:spPr>
        <p:txBody>
          <a:bodyPr vert="horz" lIns="91439" tIns="45720" rIns="91439" bIns="45720" rtlCol="0" anchor="ctr">
            <a:normAutofit/>
          </a:bodyPr>
          <a:lstStyle/>
          <a:p>
            <a:r>
              <a:rPr lang="fr-FR"/>
              <a:t>Cliquez pour modifier le style du titre</a:t>
            </a:r>
          </a:p>
        </p:txBody>
      </p:sp>
      <p:sp>
        <p:nvSpPr>
          <p:cNvPr id="3" name="Espace réservé du texte 2"/>
          <p:cNvSpPr>
            <a:spLocks noGrp="1"/>
          </p:cNvSpPr>
          <p:nvPr>
            <p:ph type="body" idx="1"/>
          </p:nvPr>
        </p:nvSpPr>
        <p:spPr>
          <a:xfrm>
            <a:off x="609601" y="1600203"/>
            <a:ext cx="10972800" cy="4525963"/>
          </a:xfrm>
          <a:prstGeom prst="rect">
            <a:avLst/>
          </a:prstGeom>
        </p:spPr>
        <p:txBody>
          <a:bodyPr vert="horz" lIns="91439" tIns="45720" rIns="91439"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609600" y="6356351"/>
            <a:ext cx="2844800" cy="365125"/>
          </a:xfrm>
          <a:prstGeom prst="rect">
            <a:avLst/>
          </a:prstGeom>
        </p:spPr>
        <p:txBody>
          <a:bodyPr vert="horz" lIns="91439" tIns="45720" rIns="91439" bIns="45720" rtlCol="0" anchor="ctr"/>
          <a:lstStyle>
            <a:lvl1pPr algn="l">
              <a:defRPr sz="1600">
                <a:solidFill>
                  <a:schemeClr val="tx1">
                    <a:tint val="75000"/>
                  </a:schemeClr>
                </a:solidFill>
              </a:defRPr>
            </a:lvl1pPr>
          </a:lstStyle>
          <a:p>
            <a:fld id="{FA0B38D7-1DE5-41DE-8B65-024289CA27F3}" type="datetimeFigureOut">
              <a:rPr lang="fr-FR" smtClean="0">
                <a:solidFill>
                  <a:prstClr val="black">
                    <a:tint val="75000"/>
                  </a:prstClr>
                </a:solidFill>
              </a:rPr>
              <a:pPr/>
              <a:t>27/04/2026</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4165601" y="6356351"/>
            <a:ext cx="3860800" cy="365125"/>
          </a:xfrm>
          <a:prstGeom prst="rect">
            <a:avLst/>
          </a:prstGeom>
        </p:spPr>
        <p:txBody>
          <a:bodyPr vert="horz" lIns="91439" tIns="45720" rIns="91439" bIns="45720" rtlCol="0" anchor="ctr"/>
          <a:lstStyle>
            <a:lvl1pPr algn="ctr">
              <a:defRPr sz="1600">
                <a:solidFill>
                  <a:schemeClr val="tx1">
                    <a:tint val="75000"/>
                  </a:schemeClr>
                </a:solidFill>
              </a:defRPr>
            </a:lvl1pPr>
          </a:lstStyle>
          <a:p>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8737600" y="6356351"/>
            <a:ext cx="2844800" cy="365125"/>
          </a:xfrm>
          <a:prstGeom prst="rect">
            <a:avLst/>
          </a:prstGeom>
        </p:spPr>
        <p:txBody>
          <a:bodyPr vert="horz" lIns="91439" tIns="45720" rIns="91439" bIns="45720" rtlCol="0" anchor="ctr"/>
          <a:lstStyle>
            <a:lvl1pPr algn="r">
              <a:defRPr sz="1600">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09847344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Tm="4000">
    <p:dissolve/>
  </p:transition>
  <p:txStyles>
    <p:titleStyle>
      <a:lvl1pPr algn="ctr" defTabSz="1219158" rtl="0" eaLnBrk="1" latinLnBrk="0" hangingPunct="1">
        <a:spcBef>
          <a:spcPct val="0"/>
        </a:spcBef>
        <a:buNone/>
        <a:defRPr sz="5867" kern="1200">
          <a:solidFill>
            <a:schemeClr val="tx1"/>
          </a:solidFill>
          <a:latin typeface="+mj-lt"/>
          <a:ea typeface="+mj-ea"/>
          <a:cs typeface="+mj-cs"/>
        </a:defRPr>
      </a:lvl1pPr>
    </p:titleStyle>
    <p:bodyStyle>
      <a:lvl1pPr marL="457185" indent="-457185" algn="l" defTabSz="1219158"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66" indent="-380986" algn="l" defTabSz="1219158"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47" indent="-304790" algn="l" defTabSz="1219158"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25" indent="-304790" algn="l" defTabSz="1219158"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103" indent="-304790" algn="l" defTabSz="1219158"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683" indent="-304790" algn="l" defTabSz="1219158"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261" indent="-304790" algn="l" defTabSz="1219158"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40" indent="-304790" algn="l" defTabSz="1219158"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18" indent="-304790" algn="l" defTabSz="1219158"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fr-FR"/>
      </a:defPPr>
      <a:lvl1pPr marL="0" algn="l" defTabSz="1219158" rtl="0" eaLnBrk="1" latinLnBrk="0" hangingPunct="1">
        <a:defRPr sz="2400" kern="1200">
          <a:solidFill>
            <a:schemeClr val="tx1"/>
          </a:solidFill>
          <a:latin typeface="+mn-lt"/>
          <a:ea typeface="+mn-ea"/>
          <a:cs typeface="+mn-cs"/>
        </a:defRPr>
      </a:lvl1pPr>
      <a:lvl2pPr marL="609578" algn="l" defTabSz="1219158" rtl="0" eaLnBrk="1" latinLnBrk="0" hangingPunct="1">
        <a:defRPr sz="2400" kern="1200">
          <a:solidFill>
            <a:schemeClr val="tx1"/>
          </a:solidFill>
          <a:latin typeface="+mn-lt"/>
          <a:ea typeface="+mn-ea"/>
          <a:cs typeface="+mn-cs"/>
        </a:defRPr>
      </a:lvl2pPr>
      <a:lvl3pPr marL="1219158" algn="l" defTabSz="1219158" rtl="0" eaLnBrk="1" latinLnBrk="0" hangingPunct="1">
        <a:defRPr sz="2400" kern="1200">
          <a:solidFill>
            <a:schemeClr val="tx1"/>
          </a:solidFill>
          <a:latin typeface="+mn-lt"/>
          <a:ea typeface="+mn-ea"/>
          <a:cs typeface="+mn-cs"/>
        </a:defRPr>
      </a:lvl3pPr>
      <a:lvl4pPr marL="1828736" algn="l" defTabSz="1219158" rtl="0" eaLnBrk="1" latinLnBrk="0" hangingPunct="1">
        <a:defRPr sz="2400" kern="1200">
          <a:solidFill>
            <a:schemeClr val="tx1"/>
          </a:solidFill>
          <a:latin typeface="+mn-lt"/>
          <a:ea typeface="+mn-ea"/>
          <a:cs typeface="+mn-cs"/>
        </a:defRPr>
      </a:lvl4pPr>
      <a:lvl5pPr marL="2438315" algn="l" defTabSz="1219158" rtl="0" eaLnBrk="1" latinLnBrk="0" hangingPunct="1">
        <a:defRPr sz="2400" kern="1200">
          <a:solidFill>
            <a:schemeClr val="tx1"/>
          </a:solidFill>
          <a:latin typeface="+mn-lt"/>
          <a:ea typeface="+mn-ea"/>
          <a:cs typeface="+mn-cs"/>
        </a:defRPr>
      </a:lvl5pPr>
      <a:lvl6pPr marL="3047893" algn="l" defTabSz="1219158" rtl="0" eaLnBrk="1" latinLnBrk="0" hangingPunct="1">
        <a:defRPr sz="2400" kern="1200">
          <a:solidFill>
            <a:schemeClr val="tx1"/>
          </a:solidFill>
          <a:latin typeface="+mn-lt"/>
          <a:ea typeface="+mn-ea"/>
          <a:cs typeface="+mn-cs"/>
        </a:defRPr>
      </a:lvl6pPr>
      <a:lvl7pPr marL="3657473" algn="l" defTabSz="1219158" rtl="0" eaLnBrk="1" latinLnBrk="0" hangingPunct="1">
        <a:defRPr sz="2400" kern="1200">
          <a:solidFill>
            <a:schemeClr val="tx1"/>
          </a:solidFill>
          <a:latin typeface="+mn-lt"/>
          <a:ea typeface="+mn-ea"/>
          <a:cs typeface="+mn-cs"/>
        </a:defRPr>
      </a:lvl7pPr>
      <a:lvl8pPr marL="4267051" algn="l" defTabSz="1219158" rtl="0" eaLnBrk="1" latinLnBrk="0" hangingPunct="1">
        <a:defRPr sz="2400" kern="1200">
          <a:solidFill>
            <a:schemeClr val="tx1"/>
          </a:solidFill>
          <a:latin typeface="+mn-lt"/>
          <a:ea typeface="+mn-ea"/>
          <a:cs typeface="+mn-cs"/>
        </a:defRPr>
      </a:lvl8pPr>
      <a:lvl9pPr marL="4876629" algn="l" defTabSz="1219158" rtl="0" eaLnBrk="1" latinLnBrk="0" hangingPunct="1">
        <a:defRPr sz="2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609601" y="274639"/>
            <a:ext cx="10972800" cy="1143000"/>
          </a:xfrm>
          <a:prstGeom prst="rect">
            <a:avLst/>
          </a:prstGeom>
        </p:spPr>
        <p:txBody>
          <a:bodyPr vert="horz" lIns="91439" tIns="45720" rIns="91439" bIns="45720" rtlCol="0" anchor="ctr">
            <a:normAutofit/>
          </a:bodyPr>
          <a:lstStyle/>
          <a:p>
            <a:r>
              <a:rPr lang="fr-FR"/>
              <a:t>Cliquez pour modifier le style du titre</a:t>
            </a:r>
          </a:p>
        </p:txBody>
      </p:sp>
      <p:sp>
        <p:nvSpPr>
          <p:cNvPr id="3" name="Espace réservé du texte 2"/>
          <p:cNvSpPr>
            <a:spLocks noGrp="1"/>
          </p:cNvSpPr>
          <p:nvPr>
            <p:ph type="body" idx="1"/>
          </p:nvPr>
        </p:nvSpPr>
        <p:spPr>
          <a:xfrm>
            <a:off x="609601" y="1600203"/>
            <a:ext cx="10972800" cy="4525963"/>
          </a:xfrm>
          <a:prstGeom prst="rect">
            <a:avLst/>
          </a:prstGeom>
        </p:spPr>
        <p:txBody>
          <a:bodyPr vert="horz" lIns="91439" tIns="45720" rIns="91439"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609600" y="6356351"/>
            <a:ext cx="2844800" cy="365125"/>
          </a:xfrm>
          <a:prstGeom prst="rect">
            <a:avLst/>
          </a:prstGeom>
        </p:spPr>
        <p:txBody>
          <a:bodyPr vert="horz" lIns="91439" tIns="45720" rIns="91439" bIns="45720" rtlCol="0" anchor="ctr"/>
          <a:lstStyle>
            <a:lvl1pPr algn="l">
              <a:defRPr sz="1600">
                <a:solidFill>
                  <a:schemeClr val="tx1">
                    <a:tint val="75000"/>
                  </a:schemeClr>
                </a:solidFill>
              </a:defRPr>
            </a:lvl1pPr>
          </a:lstStyle>
          <a:p>
            <a:fld id="{FA0B38D7-1DE5-41DE-8B65-024289CA27F3}" type="datetimeFigureOut">
              <a:rPr lang="fr-FR" smtClean="0"/>
              <a:pPr/>
              <a:t>27/04/2026</a:t>
            </a:fld>
            <a:endParaRPr lang="fr-FR"/>
          </a:p>
        </p:txBody>
      </p:sp>
      <p:sp>
        <p:nvSpPr>
          <p:cNvPr id="5" name="Espace réservé du pied de page 4"/>
          <p:cNvSpPr>
            <a:spLocks noGrp="1"/>
          </p:cNvSpPr>
          <p:nvPr>
            <p:ph type="ftr" sz="quarter" idx="3"/>
          </p:nvPr>
        </p:nvSpPr>
        <p:spPr>
          <a:xfrm>
            <a:off x="4165601" y="6356351"/>
            <a:ext cx="3860800" cy="365125"/>
          </a:xfrm>
          <a:prstGeom prst="rect">
            <a:avLst/>
          </a:prstGeom>
        </p:spPr>
        <p:txBody>
          <a:bodyPr vert="horz" lIns="91439" tIns="45720" rIns="91439" bIns="45720" rtlCol="0" anchor="ctr"/>
          <a:lstStyle>
            <a:lvl1pPr algn="ctr">
              <a:defRPr sz="16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737600" y="6356351"/>
            <a:ext cx="2844800" cy="365125"/>
          </a:xfrm>
          <a:prstGeom prst="rect">
            <a:avLst/>
          </a:prstGeom>
        </p:spPr>
        <p:txBody>
          <a:bodyPr vert="horz" lIns="91439" tIns="45720" rIns="91439" bIns="45720" rtlCol="0" anchor="ctr"/>
          <a:lstStyle>
            <a:lvl1pPr algn="r">
              <a:defRPr sz="1600">
                <a:solidFill>
                  <a:schemeClr val="tx1">
                    <a:tint val="75000"/>
                  </a:schemeClr>
                </a:solidFill>
              </a:defRPr>
            </a:lvl1pPr>
          </a:lstStyle>
          <a:p>
            <a:fld id="{729C7B30-DED1-4A29-94F9-42C7DECC1CE1}" type="slidenum">
              <a:rPr lang="fr-FR" smtClean="0"/>
              <a:pPr/>
              <a:t>‹N°›</a:t>
            </a:fld>
            <a:endParaRPr lang="fr-FR"/>
          </a:p>
        </p:txBody>
      </p:sp>
    </p:spTree>
    <p:extLst>
      <p:ext uri="{BB962C8B-B14F-4D97-AF65-F5344CB8AC3E}">
        <p14:creationId xmlns:p14="http://schemas.microsoft.com/office/powerpoint/2010/main" val="301354360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slow" advTm="4000">
    <p:dissolve/>
  </p:transition>
  <p:txStyles>
    <p:titleStyle>
      <a:lvl1pPr algn="ctr" defTabSz="1219158" rtl="0" eaLnBrk="1" latinLnBrk="0" hangingPunct="1">
        <a:spcBef>
          <a:spcPct val="0"/>
        </a:spcBef>
        <a:buNone/>
        <a:defRPr sz="5867" kern="1200">
          <a:solidFill>
            <a:schemeClr val="tx1"/>
          </a:solidFill>
          <a:latin typeface="+mj-lt"/>
          <a:ea typeface="+mj-ea"/>
          <a:cs typeface="+mj-cs"/>
        </a:defRPr>
      </a:lvl1pPr>
    </p:titleStyle>
    <p:bodyStyle>
      <a:lvl1pPr marL="457185" indent="-457185" algn="l" defTabSz="1219158"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66" indent="-380986" algn="l" defTabSz="1219158"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47" indent="-304790" algn="l" defTabSz="1219158"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25" indent="-304790" algn="l" defTabSz="1219158"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103" indent="-304790" algn="l" defTabSz="1219158"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683" indent="-304790" algn="l" defTabSz="1219158"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261" indent="-304790" algn="l" defTabSz="1219158"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40" indent="-304790" algn="l" defTabSz="1219158"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18" indent="-304790" algn="l" defTabSz="1219158"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fr-FR"/>
      </a:defPPr>
      <a:lvl1pPr marL="0" algn="l" defTabSz="1219158" rtl="0" eaLnBrk="1" latinLnBrk="0" hangingPunct="1">
        <a:defRPr sz="2400" kern="1200">
          <a:solidFill>
            <a:schemeClr val="tx1"/>
          </a:solidFill>
          <a:latin typeface="+mn-lt"/>
          <a:ea typeface="+mn-ea"/>
          <a:cs typeface="+mn-cs"/>
        </a:defRPr>
      </a:lvl1pPr>
      <a:lvl2pPr marL="609578" algn="l" defTabSz="1219158" rtl="0" eaLnBrk="1" latinLnBrk="0" hangingPunct="1">
        <a:defRPr sz="2400" kern="1200">
          <a:solidFill>
            <a:schemeClr val="tx1"/>
          </a:solidFill>
          <a:latin typeface="+mn-lt"/>
          <a:ea typeface="+mn-ea"/>
          <a:cs typeface="+mn-cs"/>
        </a:defRPr>
      </a:lvl2pPr>
      <a:lvl3pPr marL="1219158" algn="l" defTabSz="1219158" rtl="0" eaLnBrk="1" latinLnBrk="0" hangingPunct="1">
        <a:defRPr sz="2400" kern="1200">
          <a:solidFill>
            <a:schemeClr val="tx1"/>
          </a:solidFill>
          <a:latin typeface="+mn-lt"/>
          <a:ea typeface="+mn-ea"/>
          <a:cs typeface="+mn-cs"/>
        </a:defRPr>
      </a:lvl3pPr>
      <a:lvl4pPr marL="1828736" algn="l" defTabSz="1219158" rtl="0" eaLnBrk="1" latinLnBrk="0" hangingPunct="1">
        <a:defRPr sz="2400" kern="1200">
          <a:solidFill>
            <a:schemeClr val="tx1"/>
          </a:solidFill>
          <a:latin typeface="+mn-lt"/>
          <a:ea typeface="+mn-ea"/>
          <a:cs typeface="+mn-cs"/>
        </a:defRPr>
      </a:lvl4pPr>
      <a:lvl5pPr marL="2438315" algn="l" defTabSz="1219158" rtl="0" eaLnBrk="1" latinLnBrk="0" hangingPunct="1">
        <a:defRPr sz="2400" kern="1200">
          <a:solidFill>
            <a:schemeClr val="tx1"/>
          </a:solidFill>
          <a:latin typeface="+mn-lt"/>
          <a:ea typeface="+mn-ea"/>
          <a:cs typeface="+mn-cs"/>
        </a:defRPr>
      </a:lvl5pPr>
      <a:lvl6pPr marL="3047893" algn="l" defTabSz="1219158" rtl="0" eaLnBrk="1" latinLnBrk="0" hangingPunct="1">
        <a:defRPr sz="2400" kern="1200">
          <a:solidFill>
            <a:schemeClr val="tx1"/>
          </a:solidFill>
          <a:latin typeface="+mn-lt"/>
          <a:ea typeface="+mn-ea"/>
          <a:cs typeface="+mn-cs"/>
        </a:defRPr>
      </a:lvl6pPr>
      <a:lvl7pPr marL="3657473" algn="l" defTabSz="1219158" rtl="0" eaLnBrk="1" latinLnBrk="0" hangingPunct="1">
        <a:defRPr sz="2400" kern="1200">
          <a:solidFill>
            <a:schemeClr val="tx1"/>
          </a:solidFill>
          <a:latin typeface="+mn-lt"/>
          <a:ea typeface="+mn-ea"/>
          <a:cs typeface="+mn-cs"/>
        </a:defRPr>
      </a:lvl7pPr>
      <a:lvl8pPr marL="4267051" algn="l" defTabSz="1219158" rtl="0" eaLnBrk="1" latinLnBrk="0" hangingPunct="1">
        <a:defRPr sz="2400" kern="1200">
          <a:solidFill>
            <a:schemeClr val="tx1"/>
          </a:solidFill>
          <a:latin typeface="+mn-lt"/>
          <a:ea typeface="+mn-ea"/>
          <a:cs typeface="+mn-cs"/>
        </a:defRPr>
      </a:lvl8pPr>
      <a:lvl9pPr marL="4876629" algn="l" defTabSz="1219158"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Layout" Target="../slideLayouts/slideLayout18.xml"/><Relationship Id="rId7" Type="http://schemas.openxmlformats.org/officeDocument/2006/relationships/image" Target="../media/image3.gif"/><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2.png"/><Relationship Id="rId5" Type="http://schemas.openxmlformats.org/officeDocument/2006/relationships/image" Target="../media/image1.png"/><Relationship Id="rId10" Type="http://schemas.openxmlformats.org/officeDocument/2006/relationships/image" Target="../media/image6.png"/><Relationship Id="rId4" Type="http://schemas.openxmlformats.org/officeDocument/2006/relationships/notesSlide" Target="../notesSlides/notesSlide1.xml"/><Relationship Id="rId9" Type="http://schemas.openxmlformats.org/officeDocument/2006/relationships/image" Target="../media/image5.jp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7.jp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0.jpg"/><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g"/><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18.xml"/></Relationships>
</file>

<file path=ppt/slides/_rels/slide53.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18.xml"/></Relationships>
</file>

<file path=ppt/slides/_rels/slide54.xml.rels><?xml version="1.0" encoding="UTF-8" standalone="yes"?>
<Relationships xmlns="http://schemas.openxmlformats.org/package/2006/relationships"><Relationship Id="rId8" Type="http://schemas.openxmlformats.org/officeDocument/2006/relationships/image" Target="../media/image64.png"/><Relationship Id="rId3" Type="http://schemas.openxmlformats.org/officeDocument/2006/relationships/image" Target="../media/image59.gif"/><Relationship Id="rId7" Type="http://schemas.openxmlformats.org/officeDocument/2006/relationships/image" Target="../media/image63.png"/><Relationship Id="rId2" Type="http://schemas.openxmlformats.org/officeDocument/2006/relationships/image" Target="../media/image58.png"/><Relationship Id="rId1" Type="http://schemas.openxmlformats.org/officeDocument/2006/relationships/slideLayout" Target="../slideLayouts/slideLayout29.xml"/><Relationship Id="rId6" Type="http://schemas.openxmlformats.org/officeDocument/2006/relationships/image" Target="../media/image62.gif"/><Relationship Id="rId5" Type="http://schemas.openxmlformats.org/officeDocument/2006/relationships/image" Target="../media/image61.png"/><Relationship Id="rId4" Type="http://schemas.openxmlformats.org/officeDocument/2006/relationships/image" Target="../media/image60.png"/><Relationship Id="rId9" Type="http://schemas.openxmlformats.org/officeDocument/2006/relationships/image" Target="../media/image65.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5" cstate="print">
            <a:lum/>
          </a:blip>
          <a:srcRect/>
          <a:stretch>
            <a:fillRect t="-5000" b="-5000"/>
          </a:stretch>
        </a:blipFill>
        <a:effectLst/>
      </p:bgPr>
    </p:bg>
    <p:spTree>
      <p:nvGrpSpPr>
        <p:cNvPr id="1" name=""/>
        <p:cNvGrpSpPr/>
        <p:nvPr/>
      </p:nvGrpSpPr>
      <p:grpSpPr>
        <a:xfrm>
          <a:off x="0" y="0"/>
          <a:ext cx="0" cy="0"/>
          <a:chOff x="0" y="0"/>
          <a:chExt cx="0" cy="0"/>
        </a:xfrm>
      </p:grpSpPr>
      <p:pic>
        <p:nvPicPr>
          <p:cNvPr id="14" name="Image 13" descr="Une image contenant crayon&#10;&#10;Le contenu généré par l’IA peut être incorrect.">
            <a:extLst>
              <a:ext uri="{FF2B5EF4-FFF2-40B4-BE49-F238E27FC236}">
                <a16:creationId xmlns:a16="http://schemas.microsoft.com/office/drawing/2014/main" id="{439948B2-22DD-7FD3-BF66-598C8B7AA3E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780000" y="1224000"/>
            <a:ext cx="2880000" cy="2880000"/>
          </a:xfrm>
          <a:prstGeom prst="rect">
            <a:avLst/>
          </a:prstGeom>
        </p:spPr>
      </p:pic>
      <p:sp>
        <p:nvSpPr>
          <p:cNvPr id="5" name="Rectangle 4"/>
          <p:cNvSpPr/>
          <p:nvPr/>
        </p:nvSpPr>
        <p:spPr>
          <a:xfrm>
            <a:off x="0" y="5581207"/>
            <a:ext cx="12192000" cy="1015663"/>
          </a:xfrm>
          <a:prstGeom prst="rect">
            <a:avLst/>
          </a:prstGeom>
          <a:ln>
            <a:solidFill>
              <a:schemeClr val="tx1"/>
            </a:solidFill>
          </a:ln>
        </p:spPr>
        <p:txBody>
          <a:bodyPr wrap="square">
            <a:spAutoFit/>
          </a:bodyPr>
          <a:lstStyle/>
          <a:p>
            <a:pPr marL="0" marR="0" lvl="0" indent="0" algn="ctr" defTabSz="1219158" rtl="0" eaLnBrk="1" fontAlgn="auto" latinLnBrk="0" hangingPunct="1">
              <a:lnSpc>
                <a:spcPct val="100000"/>
              </a:lnSpc>
              <a:spcBef>
                <a:spcPts val="0"/>
              </a:spcBef>
              <a:spcAft>
                <a:spcPts val="0"/>
              </a:spcAft>
              <a:buClrTx/>
              <a:buSzTx/>
              <a:buFontTx/>
              <a:buNone/>
              <a:tabLst/>
              <a:defRPr/>
            </a:pPr>
            <a:r>
              <a:rPr kumimoji="0" lang="fr-FR" sz="6000" b="0" i="0" u="none" strike="noStrike" kern="1200" cap="none" spc="0" normalizeH="0" baseline="0" noProof="0" dirty="0">
                <a:ln w="38100">
                  <a:solidFill>
                    <a:schemeClr val="tx1"/>
                  </a:solidFill>
                </a:ln>
                <a:solidFill>
                  <a:srgbClr val="FFFF00"/>
                </a:solidFill>
                <a:effectLst/>
                <a:uLnTx/>
                <a:uFillTx/>
                <a:latin typeface="Cooper Black" pitchFamily="18" charset="0"/>
                <a:ea typeface="+mn-ea"/>
                <a:cs typeface="+mn-cs"/>
              </a:rPr>
              <a:t> Amiens -  Le </a:t>
            </a:r>
            <a:r>
              <a:rPr kumimoji="0" lang="fr-FR" sz="6000" b="0" i="0" u="none" strike="noStrike" kern="1200" cap="none" spc="0" normalizeH="0" baseline="0" noProof="0" dirty="0" err="1">
                <a:ln w="38100">
                  <a:solidFill>
                    <a:schemeClr val="tx1"/>
                  </a:solidFill>
                </a:ln>
                <a:solidFill>
                  <a:srgbClr val="FFFF00"/>
                </a:solidFill>
                <a:effectLst/>
                <a:uLnTx/>
                <a:uFillTx/>
                <a:latin typeface="Cooper Black" pitchFamily="18" charset="0"/>
                <a:ea typeface="+mn-ea"/>
                <a:cs typeface="+mn-cs"/>
              </a:rPr>
              <a:t>Hourdel</a:t>
            </a:r>
            <a:r>
              <a:rPr kumimoji="0" lang="fr-FR" sz="6000" b="0" i="0" u="none" strike="noStrike" kern="1200" cap="none" spc="0" normalizeH="0" baseline="0" noProof="0" dirty="0">
                <a:ln w="38100">
                  <a:solidFill>
                    <a:schemeClr val="tx1"/>
                  </a:solidFill>
                </a:ln>
                <a:solidFill>
                  <a:srgbClr val="FFFF00"/>
                </a:solidFill>
                <a:effectLst/>
                <a:uLnTx/>
                <a:uFillTx/>
                <a:latin typeface="Cooper Black" pitchFamily="18" charset="0"/>
                <a:ea typeface="+mn-ea"/>
                <a:cs typeface="+mn-cs"/>
              </a:rPr>
              <a:t> - Berck</a:t>
            </a:r>
          </a:p>
        </p:txBody>
      </p:sp>
      <p:sp>
        <p:nvSpPr>
          <p:cNvPr id="2" name="ZoneTexte 1"/>
          <p:cNvSpPr txBox="1">
            <a:spLocks noChangeAspect="1"/>
          </p:cNvSpPr>
          <p:nvPr/>
        </p:nvSpPr>
        <p:spPr>
          <a:xfrm rot="22380000">
            <a:off x="5568000" y="336000"/>
            <a:ext cx="6432000" cy="4053075"/>
          </a:xfrm>
          <a:prstGeom prst="rect">
            <a:avLst/>
          </a:prstGeom>
          <a:noFill/>
        </p:spPr>
        <p:txBody>
          <a:bodyPr wrap="none" rtlCol="0">
            <a:prstTxWarp prst="textArchUpPour">
              <a:avLst/>
            </a:prstTxWarp>
            <a:spAutoFit/>
          </a:bodyPr>
          <a:lstStyle/>
          <a:p>
            <a:pPr marL="0" marR="0" lvl="0" indent="0" algn="l" defTabSz="1219158" rtl="0" eaLnBrk="1" fontAlgn="auto" latinLnBrk="0" hangingPunct="1">
              <a:lnSpc>
                <a:spcPct val="100000"/>
              </a:lnSpc>
              <a:spcBef>
                <a:spcPts val="0"/>
              </a:spcBef>
              <a:spcAft>
                <a:spcPts val="0"/>
              </a:spcAft>
              <a:buClrTx/>
              <a:buSzTx/>
              <a:buFontTx/>
              <a:buNone/>
              <a:tabLst/>
              <a:defRPr/>
            </a:pPr>
            <a:r>
              <a:rPr kumimoji="0" lang="fr-FR" sz="2400" b="1" i="0" u="none" strike="noStrike" kern="1200" cap="none" spc="0" normalizeH="0" baseline="0" noProof="0" dirty="0">
                <a:ln w="25400">
                  <a:solidFill>
                    <a:srgbClr val="FFFF00"/>
                  </a:solidFill>
                </a:ln>
                <a:solidFill>
                  <a:srgbClr val="00B050"/>
                </a:solidFill>
                <a:effectLst/>
                <a:uLnTx/>
                <a:uFillTx/>
                <a:latin typeface="Bernard MT Condensed" pitchFamily="18" charset="0"/>
                <a:ea typeface="+mn-ea"/>
                <a:cs typeface="+mn-cs"/>
              </a:rPr>
              <a:t>En balade  sur  la  côte  d’Opale</a:t>
            </a:r>
            <a:endParaRPr kumimoji="0" lang="fr-FR" sz="2400" b="1" i="0" u="none" strike="noStrike" kern="1200" cap="none" spc="0" normalizeH="0" baseline="0" noProof="0" dirty="0">
              <a:ln w="41275">
                <a:solidFill>
                  <a:srgbClr val="FFFF00"/>
                </a:solidFill>
              </a:ln>
              <a:solidFill>
                <a:srgbClr val="00B050"/>
              </a:solidFill>
              <a:effectLst/>
              <a:uLnTx/>
              <a:uFillTx/>
              <a:latin typeface="Bernard MT Condensed" pitchFamily="18" charset="0"/>
              <a:ea typeface="+mn-ea"/>
              <a:cs typeface="+mn-cs"/>
            </a:endParaRPr>
          </a:p>
        </p:txBody>
      </p:sp>
      <p:sp>
        <p:nvSpPr>
          <p:cNvPr id="3" name="ZoneTexte 2"/>
          <p:cNvSpPr txBox="1">
            <a:spLocks noChangeAspect="1"/>
          </p:cNvSpPr>
          <p:nvPr/>
        </p:nvSpPr>
        <p:spPr>
          <a:xfrm rot="-3300000">
            <a:off x="144000" y="396000"/>
            <a:ext cx="5423925" cy="4992555"/>
          </a:xfrm>
          <a:prstGeom prst="rect">
            <a:avLst/>
          </a:prstGeom>
          <a:noFill/>
        </p:spPr>
        <p:txBody>
          <a:bodyPr wrap="none" rtlCol="0">
            <a:prstTxWarp prst="textArchUpPour">
              <a:avLst/>
            </a:prstTxWarp>
            <a:spAutoFit/>
          </a:bodyPr>
          <a:lstStyle/>
          <a:p>
            <a:pPr marL="0" marR="0" lvl="0" indent="0" algn="l" defTabSz="1219158" rtl="0" eaLnBrk="1" fontAlgn="auto" latinLnBrk="0" hangingPunct="1">
              <a:lnSpc>
                <a:spcPct val="100000"/>
              </a:lnSpc>
              <a:spcBef>
                <a:spcPts val="0"/>
              </a:spcBef>
              <a:spcAft>
                <a:spcPts val="0"/>
              </a:spcAft>
              <a:buClrTx/>
              <a:buSzTx/>
              <a:buFontTx/>
              <a:buNone/>
              <a:tabLst/>
              <a:defRPr/>
            </a:pPr>
            <a:r>
              <a:rPr kumimoji="0" lang="fr-FR" sz="9600" b="1" i="0" u="none" strike="noStrike" kern="1200" cap="none" spc="0" normalizeH="0" baseline="0" noProof="0" dirty="0">
                <a:ln w="41275">
                  <a:solidFill>
                    <a:prstClr val="black"/>
                  </a:solidFill>
                </a:ln>
                <a:solidFill>
                  <a:srgbClr val="00B050"/>
                </a:solidFill>
                <a:effectLst/>
                <a:uLnTx/>
                <a:uFillTx/>
                <a:latin typeface="Bernard MT Condensed" pitchFamily="18" charset="0"/>
                <a:ea typeface="+mn-ea"/>
                <a:cs typeface="+mn-cs"/>
              </a:rPr>
              <a:t>Lange</a:t>
            </a:r>
          </a:p>
        </p:txBody>
      </p:sp>
      <p:sp>
        <p:nvSpPr>
          <p:cNvPr id="4" name="Rectangle 3"/>
          <p:cNvSpPr>
            <a:spLocks noChangeAspect="1"/>
          </p:cNvSpPr>
          <p:nvPr/>
        </p:nvSpPr>
        <p:spPr>
          <a:xfrm>
            <a:off x="5424000" y="2736001"/>
            <a:ext cx="3984096" cy="1815690"/>
          </a:xfrm>
          <a:prstGeom prst="rect">
            <a:avLst/>
          </a:prstGeom>
        </p:spPr>
        <p:txBody>
          <a:bodyPr wrap="square">
            <a:spAutoFit/>
          </a:bodyPr>
          <a:lstStyle/>
          <a:p>
            <a:pPr marL="0" marR="0" lvl="0" indent="0" algn="ctr" defTabSz="1219158" rtl="0" eaLnBrk="1" fontAlgn="auto" latinLnBrk="0" hangingPunct="1">
              <a:lnSpc>
                <a:spcPct val="100000"/>
              </a:lnSpc>
              <a:spcBef>
                <a:spcPts val="0"/>
              </a:spcBef>
              <a:spcAft>
                <a:spcPts val="0"/>
              </a:spcAft>
              <a:buClrTx/>
              <a:buSzTx/>
              <a:buFontTx/>
              <a:buNone/>
              <a:tabLst/>
              <a:defRPr/>
            </a:pPr>
            <a:r>
              <a:rPr kumimoji="0" lang="fr-FR" sz="3733" b="1" i="0" u="none" strike="noStrike" kern="1200" cap="none" spc="0" normalizeH="0" baseline="0" noProof="0" dirty="0">
                <a:ln w="0">
                  <a:noFill/>
                </a:ln>
                <a:solidFill>
                  <a:prstClr val="white"/>
                </a:solidFill>
                <a:effectLst/>
                <a:uLnTx/>
                <a:uFillTx/>
                <a:latin typeface="Chiller" pitchFamily="82" charset="0"/>
                <a:ea typeface="+mn-ea"/>
                <a:cs typeface="+mn-cs"/>
              </a:rPr>
              <a:t>Une photographie, c'est   un arrêt du cœur d'une fraction de seconde</a:t>
            </a:r>
          </a:p>
        </p:txBody>
      </p:sp>
      <p:sp>
        <p:nvSpPr>
          <p:cNvPr id="6" name="ZoneTexte 5"/>
          <p:cNvSpPr txBox="1"/>
          <p:nvPr/>
        </p:nvSpPr>
        <p:spPr>
          <a:xfrm rot="-180000">
            <a:off x="1548000" y="3519261"/>
            <a:ext cx="4128459" cy="1734064"/>
          </a:xfrm>
          <a:prstGeom prst="rect">
            <a:avLst/>
          </a:prstGeom>
          <a:noFill/>
        </p:spPr>
        <p:txBody>
          <a:bodyPr wrap="square" rtlCol="0">
            <a:spAutoFit/>
          </a:bodyPr>
          <a:lstStyle/>
          <a:p>
            <a:pPr marL="0" marR="0" lvl="0" indent="0" algn="ctr" defTabSz="1219158" rtl="0" eaLnBrk="1" fontAlgn="auto" latinLnBrk="0" hangingPunct="1">
              <a:lnSpc>
                <a:spcPct val="100000"/>
              </a:lnSpc>
              <a:spcBef>
                <a:spcPts val="0"/>
              </a:spcBef>
              <a:spcAft>
                <a:spcPts val="0"/>
              </a:spcAft>
              <a:buClrTx/>
              <a:buSzTx/>
              <a:buFontTx/>
              <a:buNone/>
              <a:tabLst/>
              <a:defRPr/>
            </a:pPr>
            <a:r>
              <a:rPr kumimoji="0" lang="fr-FR" sz="2667" b="0" i="0" u="none" strike="noStrike" kern="1200" cap="none" spc="0" normalizeH="0" baseline="0" noProof="0" dirty="0">
                <a:ln w="1905">
                  <a:noFill/>
                </a:ln>
                <a:solidFill>
                  <a:srgbClr val="FFFF00"/>
                </a:solidFill>
                <a:effectLst/>
                <a:uLnTx/>
                <a:uFillTx/>
                <a:latin typeface="Cookie" pitchFamily="2" charset="0"/>
                <a:ea typeface="+mn-ea"/>
                <a:cs typeface="Dubai Medium" pitchFamily="34" charset="-78"/>
              </a:rPr>
              <a:t>Photos  prises  </a:t>
            </a:r>
          </a:p>
          <a:p>
            <a:pPr marL="0" marR="0" lvl="0" indent="0" algn="ctr" defTabSz="1219158" rtl="0" eaLnBrk="1" fontAlgn="auto" latinLnBrk="0" hangingPunct="1">
              <a:lnSpc>
                <a:spcPct val="100000"/>
              </a:lnSpc>
              <a:spcBef>
                <a:spcPts val="0"/>
              </a:spcBef>
              <a:spcAft>
                <a:spcPts val="0"/>
              </a:spcAft>
              <a:buClrTx/>
              <a:buSzTx/>
              <a:buFontTx/>
              <a:buNone/>
              <a:tabLst/>
              <a:defRPr/>
            </a:pPr>
            <a:r>
              <a:rPr kumimoji="0" lang="fr-FR" sz="2667" b="0" i="0" u="none" strike="noStrike" kern="1200" cap="none" spc="0" normalizeH="0" baseline="0" noProof="0" dirty="0">
                <a:ln w="1905">
                  <a:noFill/>
                </a:ln>
                <a:solidFill>
                  <a:srgbClr val="FFFF00"/>
                </a:solidFill>
                <a:effectLst/>
                <a:uLnTx/>
                <a:uFillTx/>
                <a:latin typeface="Cookie" pitchFamily="2" charset="0"/>
                <a:ea typeface="+mn-ea"/>
                <a:cs typeface="Dubai Medium" pitchFamily="34" charset="-78"/>
              </a:rPr>
              <a:t>par  un  randonneur  assidu</a:t>
            </a:r>
          </a:p>
          <a:p>
            <a:pPr marL="0" marR="0" lvl="0" indent="0" algn="ctr" defTabSz="1219158" rtl="0" eaLnBrk="1" fontAlgn="auto" latinLnBrk="0" hangingPunct="1">
              <a:lnSpc>
                <a:spcPct val="100000"/>
              </a:lnSpc>
              <a:spcBef>
                <a:spcPts val="0"/>
              </a:spcBef>
              <a:spcAft>
                <a:spcPts val="0"/>
              </a:spcAft>
              <a:buClrTx/>
              <a:buSzTx/>
              <a:buFontTx/>
              <a:buNone/>
              <a:tabLst/>
              <a:defRPr/>
            </a:pPr>
            <a:r>
              <a:rPr kumimoji="0" lang="fr-FR" sz="2667" b="0" i="0" u="none" strike="noStrike" kern="1200" cap="none" spc="0" normalizeH="0" baseline="0" noProof="0" dirty="0">
                <a:ln w="1905">
                  <a:noFill/>
                </a:ln>
                <a:solidFill>
                  <a:srgbClr val="FFFF00"/>
                </a:solidFill>
                <a:effectLst/>
                <a:uLnTx/>
                <a:uFillTx/>
                <a:latin typeface="Cookie" pitchFamily="2" charset="0"/>
                <a:ea typeface="+mn-ea"/>
                <a:cs typeface="Dubai Medium" pitchFamily="34" charset="-78"/>
              </a:rPr>
              <a:t>pour  le  plaisir  du  partage</a:t>
            </a:r>
          </a:p>
          <a:p>
            <a:pPr marL="0" marR="0" lvl="0" indent="0" algn="ctr" defTabSz="1219158" rtl="0" eaLnBrk="1" fontAlgn="auto" latinLnBrk="0" hangingPunct="1">
              <a:lnSpc>
                <a:spcPct val="100000"/>
              </a:lnSpc>
              <a:spcBef>
                <a:spcPts val="0"/>
              </a:spcBef>
              <a:spcAft>
                <a:spcPts val="0"/>
              </a:spcAft>
              <a:buClrTx/>
              <a:buSzTx/>
              <a:buFontTx/>
              <a:buNone/>
              <a:tabLst/>
              <a:defRPr/>
            </a:pPr>
            <a:r>
              <a:rPr kumimoji="0" lang="fr-FR" sz="2667" b="0" i="0" u="none" strike="noStrike" kern="1200" cap="none" spc="0" normalizeH="0" baseline="0" noProof="0" dirty="0">
                <a:ln w="1905">
                  <a:noFill/>
                </a:ln>
                <a:solidFill>
                  <a:srgbClr val="FFFF00"/>
                </a:solidFill>
                <a:effectLst/>
                <a:uLnTx/>
                <a:uFillTx/>
                <a:latin typeface="Cookie" pitchFamily="2" charset="0"/>
                <a:ea typeface="+mn-ea"/>
                <a:cs typeface="Dubai Medium" pitchFamily="34" charset="-78"/>
              </a:rPr>
              <a:t>de  la  nature  traversée</a:t>
            </a:r>
          </a:p>
        </p:txBody>
      </p:sp>
      <p:pic>
        <p:nvPicPr>
          <p:cNvPr id="7" name="Image 6" descr="0a0000004fc2601e3b7a01d5cee3b3abcc08820f78.gif"/>
          <p:cNvPicPr>
            <a:picLocks noChangeAspect="1"/>
          </p:cNvPicPr>
          <p:nvPr/>
        </p:nvPicPr>
        <p:blipFill>
          <a:blip r:embed="rId7" cstate="print"/>
          <a:stretch>
            <a:fillRect/>
          </a:stretch>
        </p:blipFill>
        <p:spPr>
          <a:xfrm rot="-180000">
            <a:off x="3695733" y="2468893"/>
            <a:ext cx="1480000" cy="1200000"/>
          </a:xfrm>
          <a:prstGeom prst="rect">
            <a:avLst/>
          </a:prstGeom>
        </p:spPr>
      </p:pic>
      <p:sp>
        <p:nvSpPr>
          <p:cNvPr id="8" name="ZoneTexte 7"/>
          <p:cNvSpPr txBox="1"/>
          <p:nvPr/>
        </p:nvSpPr>
        <p:spPr>
          <a:xfrm>
            <a:off x="10608501" y="4416001"/>
            <a:ext cx="1583499" cy="1323439"/>
          </a:xfrm>
          <a:prstGeom prst="rect">
            <a:avLst/>
          </a:prstGeom>
          <a:noFill/>
        </p:spPr>
        <p:txBody>
          <a:bodyPr wrap="square" rtlCol="0">
            <a:spAutoFit/>
          </a:bodyPr>
          <a:lstStyle/>
          <a:p>
            <a:pPr marL="0" marR="0" lvl="0" indent="0" algn="l" defTabSz="1219158" rtl="0" eaLnBrk="1" fontAlgn="auto" latinLnBrk="0" hangingPunct="1">
              <a:lnSpc>
                <a:spcPct val="100000"/>
              </a:lnSpc>
              <a:spcBef>
                <a:spcPts val="0"/>
              </a:spcBef>
              <a:spcAft>
                <a:spcPts val="0"/>
              </a:spcAft>
              <a:buClrTx/>
              <a:buSzTx/>
              <a:buFontTx/>
              <a:buNone/>
              <a:tabLst/>
              <a:defRPr/>
            </a:pPr>
            <a:r>
              <a:rPr kumimoji="0" lang="fr-FR" sz="8000" b="1" i="0" u="none" strike="noStrike" kern="1200" cap="none" spc="0" normalizeH="0" baseline="0" noProof="0" dirty="0">
                <a:ln w="15875">
                  <a:solidFill>
                    <a:prstClr val="black">
                      <a:lumMod val="65000"/>
                      <a:lumOff val="35000"/>
                    </a:prstClr>
                  </a:solidFill>
                </a:ln>
                <a:blipFill>
                  <a:blip r:embed="rId8"/>
                  <a:stretch>
                    <a:fillRect/>
                  </a:stretch>
                </a:blipFill>
                <a:effectLst/>
                <a:uLnTx/>
                <a:uFillTx/>
                <a:latin typeface="Cooper Black" pitchFamily="18" charset="0"/>
                <a:ea typeface="+mn-ea"/>
                <a:cs typeface="+mn-cs"/>
              </a:rPr>
              <a:t>57</a:t>
            </a:r>
          </a:p>
        </p:txBody>
      </p:sp>
      <p:pic>
        <p:nvPicPr>
          <p:cNvPr id="12" name="Image 11" descr="Une image contenant écusson, Emblème, badge, symbole&#10;&#10;Le contenu généré par l’IA peut être incorrect.">
            <a:extLst>
              <a:ext uri="{FF2B5EF4-FFF2-40B4-BE49-F238E27FC236}">
                <a16:creationId xmlns:a16="http://schemas.microsoft.com/office/drawing/2014/main" id="{92F96CE1-4F21-8F15-9B2A-4DBF9700D307}"/>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104000" y="1620000"/>
            <a:ext cx="1080000" cy="644865"/>
          </a:xfrm>
          <a:prstGeom prst="rect">
            <a:avLst/>
          </a:prstGeom>
        </p:spPr>
      </p:pic>
      <p:pic>
        <p:nvPicPr>
          <p:cNvPr id="9" name="Michel Pépé  -  Aux Sources de la Joie 2">
            <a:hlinkClick r:id="" action="ppaction://media"/>
            <a:extLst>
              <a:ext uri="{FF2B5EF4-FFF2-40B4-BE49-F238E27FC236}">
                <a16:creationId xmlns:a16="http://schemas.microsoft.com/office/drawing/2014/main" id="{D7C48BA9-A483-638B-4A52-E8909AC6BA6E}"/>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4506131" y="605734"/>
            <a:ext cx="487363" cy="487363"/>
          </a:xfrm>
          <a:prstGeom prst="rect">
            <a:avLst/>
          </a:prstGeom>
        </p:spPr>
      </p:pic>
    </p:spTree>
  </p:cSld>
  <p:clrMapOvr>
    <a:masterClrMapping/>
  </p:clrMapOvr>
  <p:transition spd="slow" advTm="2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9"/>
                                        </p:tgtEl>
                                      </p:cBhvr>
                                    </p:cmd>
                                  </p:childTnLst>
                                </p:cTn>
                              </p:par>
                            </p:childTnLst>
                          </p:cTn>
                        </p:par>
                        <p:par>
                          <p:cTn id="7" fill="hold">
                            <p:stCondLst>
                              <p:cond delay="0"/>
                            </p:stCondLst>
                            <p:childTnLst>
                              <p:par>
                                <p:cTn id="8" presetID="24" presetClass="entr" presetSubtype="0" fill="hold" grpId="0" nodeType="afterEffect">
                                  <p:stCondLst>
                                    <p:cond delay="2000"/>
                                  </p:stCondLst>
                                  <p:childTnLst>
                                    <p:set>
                                      <p:cBhvr>
                                        <p:cTn id="9" dur="1" fill="hold">
                                          <p:stCondLst>
                                            <p:cond delay="0"/>
                                          </p:stCondLst>
                                        </p:cTn>
                                        <p:tgtEl>
                                          <p:spTgt spid="3"/>
                                        </p:tgtEl>
                                        <p:attrNameLst>
                                          <p:attrName>style.visibility</p:attrName>
                                        </p:attrNameLst>
                                      </p:cBhvr>
                                      <p:to>
                                        <p:strVal val="visible"/>
                                      </p:to>
                                    </p:set>
                                    <p:anim to="" calcmode="lin" valueType="num">
                                      <p:cBhvr>
                                        <p:cTn id="10" dur="1" fill="hold"/>
                                        <p:tgtEl>
                                          <p:spTgt spid="3"/>
                                        </p:tgtEl>
                                        <p:attrNameLst>
                                          <p:attrName/>
                                        </p:attrNameLst>
                                      </p:cBhvr>
                                    </p:anim>
                                  </p:childTnLst>
                                </p:cTn>
                              </p:par>
                            </p:childTnLst>
                          </p:cTn>
                        </p:par>
                        <p:par>
                          <p:cTn id="11" fill="hold">
                            <p:stCondLst>
                              <p:cond delay="2000"/>
                            </p:stCondLst>
                            <p:childTnLst>
                              <p:par>
                                <p:cTn id="12" presetID="24" presetClass="entr" presetSubtype="0" fill="hold" grpId="0" nodeType="afterEffect">
                                  <p:stCondLst>
                                    <p:cond delay="2000"/>
                                  </p:stCondLst>
                                  <p:childTnLst>
                                    <p:set>
                                      <p:cBhvr>
                                        <p:cTn id="13" dur="1" fill="hold">
                                          <p:stCondLst>
                                            <p:cond delay="0"/>
                                          </p:stCondLst>
                                        </p:cTn>
                                        <p:tgtEl>
                                          <p:spTgt spid="2"/>
                                        </p:tgtEl>
                                        <p:attrNameLst>
                                          <p:attrName>style.visibility</p:attrName>
                                        </p:attrNameLst>
                                      </p:cBhvr>
                                      <p:to>
                                        <p:strVal val="visible"/>
                                      </p:to>
                                    </p:set>
                                    <p:anim to="" calcmode="lin" valueType="num">
                                      <p:cBhvr>
                                        <p:cTn id="14" dur="1" fill="hold"/>
                                        <p:tgtEl>
                                          <p:spTgt spid="2"/>
                                        </p:tgtEl>
                                        <p:attrNameLst>
                                          <p:attrName/>
                                        </p:attrNameLst>
                                      </p:cBhvr>
                                    </p:anim>
                                  </p:childTnLst>
                                </p:cTn>
                              </p:par>
                            </p:childTnLst>
                          </p:cTn>
                        </p:par>
                        <p:par>
                          <p:cTn id="15" fill="hold">
                            <p:stCondLst>
                              <p:cond delay="4000"/>
                            </p:stCondLst>
                            <p:childTnLst>
                              <p:par>
                                <p:cTn id="16" presetID="24" presetClass="entr" presetSubtype="0" fill="hold" grpId="0" nodeType="afterEffect">
                                  <p:stCondLst>
                                    <p:cond delay="2000"/>
                                  </p:stCondLst>
                                  <p:childTnLst>
                                    <p:set>
                                      <p:cBhvr>
                                        <p:cTn id="17" dur="1" fill="hold">
                                          <p:stCondLst>
                                            <p:cond delay="0"/>
                                          </p:stCondLst>
                                        </p:cTn>
                                        <p:tgtEl>
                                          <p:spTgt spid="5"/>
                                        </p:tgtEl>
                                        <p:attrNameLst>
                                          <p:attrName>style.visibility</p:attrName>
                                        </p:attrNameLst>
                                      </p:cBhvr>
                                      <p:to>
                                        <p:strVal val="visible"/>
                                      </p:to>
                                    </p:set>
                                    <p:anim to="" calcmode="lin" valueType="num">
                                      <p:cBhvr>
                                        <p:cTn id="18" dur="1" fill="hold"/>
                                        <p:tgtEl>
                                          <p:spTgt spid="5"/>
                                        </p:tgtEl>
                                        <p:attrNameLst>
                                          <p:attrName/>
                                        </p:attrNameLst>
                                      </p:cBhvr>
                                    </p:anim>
                                  </p:childTnLst>
                                </p:cTn>
                              </p:par>
                            </p:childTnLst>
                          </p:cTn>
                        </p:par>
                        <p:par>
                          <p:cTn id="19" fill="hold">
                            <p:stCondLst>
                              <p:cond delay="6000"/>
                            </p:stCondLst>
                            <p:childTnLst>
                              <p:par>
                                <p:cTn id="20" presetID="24" presetClass="entr" presetSubtype="0" fill="hold" grpId="0" nodeType="afterEffect">
                                  <p:stCondLst>
                                    <p:cond delay="2000"/>
                                  </p:stCondLst>
                                  <p:childTnLst>
                                    <p:set>
                                      <p:cBhvr>
                                        <p:cTn id="21" dur="1" fill="hold">
                                          <p:stCondLst>
                                            <p:cond delay="0"/>
                                          </p:stCondLst>
                                        </p:cTn>
                                        <p:tgtEl>
                                          <p:spTgt spid="8"/>
                                        </p:tgtEl>
                                        <p:attrNameLst>
                                          <p:attrName>style.visibility</p:attrName>
                                        </p:attrNameLst>
                                      </p:cBhvr>
                                      <p:to>
                                        <p:strVal val="visible"/>
                                      </p:to>
                                    </p:set>
                                    <p:anim to="" calcmode="lin" valueType="num">
                                      <p:cBhvr>
                                        <p:cTn id="22" dur="1" fill="hold"/>
                                        <p:tgtEl>
                                          <p:spTgt spid="8"/>
                                        </p:tgtEl>
                                        <p:attrNameLst>
                                          <p:attrName/>
                                        </p:attrNameLst>
                                      </p:cBhvr>
                                    </p:anim>
                                  </p:childTnLst>
                                </p:cTn>
                              </p:par>
                            </p:childTnLst>
                          </p:cTn>
                        </p:par>
                        <p:par>
                          <p:cTn id="23" fill="hold">
                            <p:stCondLst>
                              <p:cond delay="8000"/>
                            </p:stCondLst>
                            <p:childTnLst>
                              <p:par>
                                <p:cTn id="24" presetID="8" presetClass="entr" presetSubtype="16" fill="hold" grpId="0" nodeType="afterEffect">
                                  <p:stCondLst>
                                    <p:cond delay="2000"/>
                                  </p:stCondLst>
                                  <p:childTnLst>
                                    <p:set>
                                      <p:cBhvr>
                                        <p:cTn id="25" dur="1" fill="hold">
                                          <p:stCondLst>
                                            <p:cond delay="0"/>
                                          </p:stCondLst>
                                        </p:cTn>
                                        <p:tgtEl>
                                          <p:spTgt spid="4"/>
                                        </p:tgtEl>
                                        <p:attrNameLst>
                                          <p:attrName>style.visibility</p:attrName>
                                        </p:attrNameLst>
                                      </p:cBhvr>
                                      <p:to>
                                        <p:strVal val="visible"/>
                                      </p:to>
                                    </p:set>
                                    <p:animEffect transition="in" filter="diamond(in)">
                                      <p:cBhvr>
                                        <p:cTn id="26" dur="2000"/>
                                        <p:tgtEl>
                                          <p:spTgt spid="4"/>
                                        </p:tgtEl>
                                      </p:cBhvr>
                                    </p:animEffect>
                                  </p:childTnLst>
                                </p:cTn>
                              </p:par>
                            </p:childTnLst>
                          </p:cTn>
                        </p:par>
                        <p:par>
                          <p:cTn id="27" fill="hold">
                            <p:stCondLst>
                              <p:cond delay="12000"/>
                            </p:stCondLst>
                            <p:childTnLst>
                              <p:par>
                                <p:cTn id="28" presetID="41" presetClass="entr" presetSubtype="0" fill="hold" grpId="0" nodeType="afterEffect">
                                  <p:stCondLst>
                                    <p:cond delay="2000"/>
                                  </p:stCondLst>
                                  <p:iterate type="lt">
                                    <p:tmPct val="10000"/>
                                  </p:iterate>
                                  <p:childTnLst>
                                    <p:set>
                                      <p:cBhvr>
                                        <p:cTn id="29" dur="1" fill="hold">
                                          <p:stCondLst>
                                            <p:cond delay="0"/>
                                          </p:stCondLst>
                                        </p:cTn>
                                        <p:tgtEl>
                                          <p:spTgt spid="6"/>
                                        </p:tgtEl>
                                        <p:attrNameLst>
                                          <p:attrName>style.visibility</p:attrName>
                                        </p:attrNameLst>
                                      </p:cBhvr>
                                      <p:to>
                                        <p:strVal val="visible"/>
                                      </p:to>
                                    </p:set>
                                    <p:anim calcmode="lin" valueType="num">
                                      <p:cBhvr>
                                        <p:cTn id="30"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6"/>
                                        </p:tgtEl>
                                        <p:attrNameLst>
                                          <p:attrName>ppt_y</p:attrName>
                                        </p:attrNameLst>
                                      </p:cBhvr>
                                      <p:tavLst>
                                        <p:tav tm="0">
                                          <p:val>
                                            <p:strVal val="#ppt_y"/>
                                          </p:val>
                                        </p:tav>
                                        <p:tav tm="100000">
                                          <p:val>
                                            <p:strVal val="#ppt_y"/>
                                          </p:val>
                                        </p:tav>
                                      </p:tavLst>
                                    </p:anim>
                                    <p:anim calcmode="lin" valueType="num">
                                      <p:cBhvr>
                                        <p:cTn id="32"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6"/>
                                        </p:tgtEl>
                                      </p:cBhvr>
                                    </p:animEffect>
                                  </p:childTnLst>
                                </p:cTn>
                              </p:par>
                            </p:childTnLst>
                          </p:cTn>
                        </p:par>
                        <p:par>
                          <p:cTn id="35" fill="hold">
                            <p:stCondLst>
                              <p:cond delay="18150"/>
                            </p:stCondLst>
                            <p:childTnLst>
                              <p:par>
                                <p:cTn id="36" presetID="24" presetClass="entr" presetSubtype="0" fill="hold" nodeType="afterEffect">
                                  <p:stCondLst>
                                    <p:cond delay="2000"/>
                                  </p:stCondLst>
                                  <p:childTnLst>
                                    <p:set>
                                      <p:cBhvr>
                                        <p:cTn id="37" dur="1" fill="hold">
                                          <p:stCondLst>
                                            <p:cond delay="0"/>
                                          </p:stCondLst>
                                        </p:cTn>
                                        <p:tgtEl>
                                          <p:spTgt spid="7"/>
                                        </p:tgtEl>
                                        <p:attrNameLst>
                                          <p:attrName>style.visibility</p:attrName>
                                        </p:attrNameLst>
                                      </p:cBhvr>
                                      <p:to>
                                        <p:strVal val="visible"/>
                                      </p:to>
                                    </p:set>
                                    <p:anim to="" calcmode="lin" valueType="num">
                                      <p:cBhvr>
                                        <p:cTn id="38" dur="1" fill="hold"/>
                                        <p:tgtEl>
                                          <p:spTgt spid="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39" repeatCount="indefinite" fill="remove" display="0">
                  <p:stCondLst>
                    <p:cond delay="indefinite"/>
                  </p:stCondLst>
                  <p:endCondLst>
                    <p:cond evt="onStopAudio" delay="0">
                      <p:tgtEl>
                        <p:sldTgt/>
                      </p:tgtEl>
                    </p:cond>
                  </p:endCondLst>
                </p:cTn>
                <p:tgtEl>
                  <p:spTgt spid="9"/>
                </p:tgtEl>
              </p:cMediaNode>
            </p:audio>
          </p:childTnLst>
        </p:cTn>
      </p:par>
    </p:tnLst>
    <p:bldLst>
      <p:bldP spid="5" grpId="0" animBg="1"/>
      <p:bldP spid="2" grpId="0"/>
      <p:bldP spid="3" grpId="0"/>
      <p:bldP spid="4" grpId="0"/>
      <p:bldP spid="6"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l="-6000" r="-6000"/>
          </a:stretch>
        </a:blipFill>
        <a:effectLst/>
      </p:bgPr>
    </p:bg>
    <p:spTree>
      <p:nvGrpSpPr>
        <p:cNvPr id="1" name=""/>
        <p:cNvGrpSpPr/>
        <p:nvPr/>
      </p:nvGrpSpPr>
      <p:grpSpPr>
        <a:xfrm>
          <a:off x="0" y="0"/>
          <a:ext cx="0" cy="0"/>
          <a:chOff x="0" y="0"/>
          <a:chExt cx="0" cy="0"/>
        </a:xfrm>
      </p:grpSpPr>
      <p:pic>
        <p:nvPicPr>
          <p:cNvPr id="5" name="Image 4" descr="Une image contenant Rectangle, capture d’écran, ligne, symbole&#10;&#10;Le contenu généré par l’IA peut être incorrect.">
            <a:extLst>
              <a:ext uri="{FF2B5EF4-FFF2-40B4-BE49-F238E27FC236}">
                <a16:creationId xmlns:a16="http://schemas.microsoft.com/office/drawing/2014/main" id="{AD5A8431-510E-0B22-580F-DC743E23F6C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4000" y="1368000"/>
            <a:ext cx="12528000" cy="4335386"/>
          </a:xfrm>
          <a:prstGeom prst="rect">
            <a:avLst/>
          </a:prstGeom>
        </p:spPr>
      </p:pic>
      <p:sp>
        <p:nvSpPr>
          <p:cNvPr id="7" name="ZoneTexte 6">
            <a:extLst>
              <a:ext uri="{FF2B5EF4-FFF2-40B4-BE49-F238E27FC236}">
                <a16:creationId xmlns:a16="http://schemas.microsoft.com/office/drawing/2014/main" id="{90DB0971-93F6-00C7-5A64-BABB6722559D}"/>
              </a:ext>
            </a:extLst>
          </p:cNvPr>
          <p:cNvSpPr txBox="1"/>
          <p:nvPr/>
        </p:nvSpPr>
        <p:spPr>
          <a:xfrm>
            <a:off x="3006256" y="1800000"/>
            <a:ext cx="6341801" cy="2862322"/>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4000" b="1" i="0" u="none" strike="noStrike" kern="1200" cap="none" spc="0" normalizeH="0" baseline="0" noProof="0" dirty="0">
              <a:ln>
                <a:noFill/>
              </a:ln>
              <a:solidFill>
                <a:prstClr val="black"/>
              </a:solidFill>
              <a:effectLst/>
              <a:uLnTx/>
              <a:uFillTx/>
              <a:latin typeface="Aptos" panose="020B0004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40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Amiens</a:t>
            </a:r>
          </a:p>
        </p:txBody>
      </p:sp>
    </p:spTree>
    <p:extLst>
      <p:ext uri="{BB962C8B-B14F-4D97-AF65-F5344CB8AC3E}">
        <p14:creationId xmlns:p14="http://schemas.microsoft.com/office/powerpoint/2010/main" val="3742765869"/>
      </p:ext>
    </p:extLst>
  </p:cSld>
  <p:clrMapOvr>
    <a:masterClrMapping/>
  </p:clrMapOvr>
  <p:transition spd="slow" advTm="5000">
    <p:dissolve/>
  </p:transition>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E78747B0-D457-A204-544F-2865EE25442F}"/>
              </a:ext>
            </a:extLst>
          </p:cNvPr>
          <p:cNvSpPr txBox="1"/>
          <p:nvPr/>
        </p:nvSpPr>
        <p:spPr>
          <a:xfrm>
            <a:off x="108000" y="36000"/>
            <a:ext cx="12060000" cy="7894469"/>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43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Découvrir Amiens et sa Métropole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6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Au cœur d’une riche région agricole, Amiens s’est développée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de part et d’autre de la large vallée de la Somme et autour des confluences avec les rivières de l’Avre et de la Selle. Elle présente un cadre de vie attrayant grâce à l’omniprésence des espaces naturels et jardinés et un paysage ordonné, marqué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par les traditionnelles « maisons amiénoises » en briques. Avec 281 hectares d’espaces verts, 300 hectares de forêts, 300 hectares d’hortillonnages, 30 hectares de marais, son fleuve et ses 65 km de cours d’eau, Amiens se révèle être une ville verte et bleue. Récompensée de la note maximum de 4 fleurs au concours des villes et villages fleuris de France,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endParaRPr>
          </a:p>
        </p:txBody>
      </p:sp>
      <p:pic>
        <p:nvPicPr>
          <p:cNvPr id="3" name="Image 2">
            <a:extLst>
              <a:ext uri="{FF2B5EF4-FFF2-40B4-BE49-F238E27FC236}">
                <a16:creationId xmlns:a16="http://schemas.microsoft.com/office/drawing/2014/main" id="{C848CF13-50CA-F927-F8A1-52AF1DC0F1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04000" y="6120000"/>
            <a:ext cx="371475" cy="371475"/>
          </a:xfrm>
          <a:prstGeom prst="rect">
            <a:avLst/>
          </a:prstGeom>
        </p:spPr>
      </p:pic>
    </p:spTree>
    <p:extLst>
      <p:ext uri="{BB962C8B-B14F-4D97-AF65-F5344CB8AC3E}">
        <p14:creationId xmlns:p14="http://schemas.microsoft.com/office/powerpoint/2010/main" val="1596599668"/>
      </p:ext>
    </p:extLst>
  </p:cSld>
  <p:clrMapOvr>
    <a:masterClrMapping/>
  </p:clrMapOvr>
  <p:transition spd="slow">
    <p:dissolve/>
  </p:transition>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E78747B0-D457-A204-544F-2865EE25442F}"/>
              </a:ext>
            </a:extLst>
          </p:cNvPr>
          <p:cNvSpPr txBox="1"/>
          <p:nvPr/>
        </p:nvSpPr>
        <p:spPr>
          <a:xfrm>
            <a:off x="108000" y="36000"/>
            <a:ext cx="12060000" cy="838691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43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Découvrir Amiens et sa Métropole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6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 la ville dispose de 8,5 hectares de surfaces fleuries et offre en outre un patrimoine arboré particulièrement riche qui lui ont permis de remporter le prix national de l’arbre.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Se présentant comme une ville soucieuse de l’environnement, Amiens a fait du lien entre la ville et la nature un des leviers de son projet de développement territorial. La ville a élaboré un plan propreté pour sensibiliser l’ensemble des habitants sur les bonnes pratiques et les devoirs de chacun. Amiens Métropole poursuit sa participation en faveur du tri et va même plus loin en relevant le défi « Territoire zéro déchet, zéro gaspillage » lancé par le ministère de la Transition écologique et solidaire.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endParaRPr>
          </a:p>
        </p:txBody>
      </p:sp>
      <p:pic>
        <p:nvPicPr>
          <p:cNvPr id="3" name="Image 2">
            <a:extLst>
              <a:ext uri="{FF2B5EF4-FFF2-40B4-BE49-F238E27FC236}">
                <a16:creationId xmlns:a16="http://schemas.microsoft.com/office/drawing/2014/main" id="{C848CF13-50CA-F927-F8A1-52AF1DC0F1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04000" y="6120000"/>
            <a:ext cx="371475" cy="371475"/>
          </a:xfrm>
          <a:prstGeom prst="rect">
            <a:avLst/>
          </a:prstGeom>
        </p:spPr>
      </p:pic>
    </p:spTree>
    <p:extLst>
      <p:ext uri="{BB962C8B-B14F-4D97-AF65-F5344CB8AC3E}">
        <p14:creationId xmlns:p14="http://schemas.microsoft.com/office/powerpoint/2010/main" val="1087821464"/>
      </p:ext>
    </p:extLst>
  </p:cSld>
  <p:clrMapOvr>
    <a:masterClrMapping/>
  </p:clrMapOvr>
  <p:transition spd="slow">
    <p:dissolve/>
  </p:transition>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34907973"/>
      </p:ext>
    </p:extLst>
  </p:cSld>
  <p:clrMapOvr>
    <a:masterClrMapping/>
  </p:clrMapOvr>
  <p:transition spd="slow" advTm="4000">
    <p:dissolve/>
  </p:transition>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26867682"/>
      </p:ext>
    </p:extLst>
  </p:cSld>
  <p:clrMapOvr>
    <a:masterClrMapping/>
  </p:clrMapOvr>
  <p:transition spd="slow" advTm="4000">
    <p:dissolve/>
  </p:transition>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79919763"/>
      </p:ext>
    </p:extLst>
  </p:cSld>
  <p:clrMapOvr>
    <a:masterClrMapping/>
  </p:clrMapOvr>
  <p:transition spd="slow" advTm="4000">
    <p:dissolve/>
  </p:transition>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90991039"/>
      </p:ext>
    </p:extLst>
  </p:cSld>
  <p:clrMapOvr>
    <a:masterClrMapping/>
  </p:clrMapOvr>
  <p:transition spd="slow" advTm="4000">
    <p:dissolve/>
  </p:transition>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10345907"/>
      </p:ext>
    </p:extLst>
  </p:cSld>
  <p:clrMapOvr>
    <a:masterClrMapping/>
  </p:clrMapOvr>
  <p:transition spd="slow" advTm="4000">
    <p:dissolve/>
  </p:transition>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333195805"/>
      </p:ext>
    </p:extLst>
  </p:cSld>
  <p:clrMapOvr>
    <a:masterClrMapping/>
  </p:clrMapOvr>
  <p:transition spd="slow" advTm="4000">
    <p:dissolve/>
  </p:transition>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05768029"/>
      </p:ext>
    </p:extLst>
  </p:cSld>
  <p:clrMapOvr>
    <a:masterClrMapping/>
  </p:clrMapOvr>
  <p:transition spd="slow" advTm="4000">
    <p:dissolve/>
  </p:transition>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37851078"/>
      </p:ext>
    </p:extLst>
  </p:cSld>
  <p:clrMapOvr>
    <a:masterClrMapping/>
  </p:clrMapOvr>
  <p:transition spd="slow" advTm="4000">
    <p:dissolve/>
  </p:transition>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774548"/>
      </p:ext>
    </p:extLst>
  </p:cSld>
  <p:clrMapOvr>
    <a:masterClrMapping/>
  </p:clrMapOvr>
  <p:transition spd="slow" advTm="4000">
    <p:dissolve/>
  </p:transition>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09921131"/>
      </p:ext>
    </p:extLst>
  </p:cSld>
  <p:clrMapOvr>
    <a:masterClrMapping/>
  </p:clrMapOvr>
  <p:transition spd="slow" advTm="4000">
    <p:dissolve/>
  </p:transition>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24368535"/>
      </p:ext>
    </p:extLst>
  </p:cSld>
  <p:clrMapOvr>
    <a:masterClrMapping/>
  </p:clrMapOvr>
  <p:transition spd="slow" advTm="4000">
    <p:dissolve/>
  </p:transition>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85978238"/>
      </p:ext>
    </p:extLst>
  </p:cSld>
  <p:clrMapOvr>
    <a:masterClrMapping/>
  </p:clrMapOvr>
  <p:transition spd="slow" advTm="4000">
    <p:dissolve/>
  </p:transition>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29672007"/>
      </p:ext>
    </p:extLst>
  </p:cSld>
  <p:clrMapOvr>
    <a:masterClrMapping/>
  </p:clrMapOvr>
  <p:transition spd="slow" advTm="4000">
    <p:dissolve/>
  </p:transition>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94442343"/>
      </p:ext>
    </p:extLst>
  </p:cSld>
  <p:clrMapOvr>
    <a:masterClrMapping/>
  </p:clrMapOvr>
  <p:transition spd="slow" advTm="4000">
    <p:dissolve/>
  </p:transition>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8043595"/>
      </p:ext>
    </p:extLst>
  </p:cSld>
  <p:clrMapOvr>
    <a:masterClrMapping/>
  </p:clrMapOvr>
  <p:transition spd="slow" advTm="4000">
    <p:dissolve/>
  </p:transition>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47608027"/>
      </p:ext>
    </p:extLst>
  </p:cSld>
  <p:clrMapOvr>
    <a:masterClrMapping/>
  </p:clrMapOvr>
  <p:transition spd="slow" advTm="4000">
    <p:dissolve/>
  </p:transition>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0578766"/>
      </p:ext>
    </p:extLst>
  </p:cSld>
  <p:clrMapOvr>
    <a:masterClrMapping/>
  </p:clrMapOvr>
  <p:transition spd="slow" advTm="4000">
    <p:dissolve/>
  </p:transition>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05680462"/>
      </p:ext>
    </p:extLst>
  </p:cSld>
  <p:clrMapOvr>
    <a:masterClrMapping/>
  </p:clrMapOvr>
  <p:transition spd="slow" advTm="4000">
    <p:dissolve/>
  </p:transition>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50463081"/>
      </p:ext>
    </p:extLst>
  </p:cSld>
  <p:clrMapOvr>
    <a:masterClrMapping/>
  </p:clrMapOvr>
  <p:transition spd="slow" advTm="4000">
    <p:dissolve/>
  </p:transition>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52420001"/>
      </p:ext>
    </p:extLst>
  </p:cSld>
  <p:clrMapOvr>
    <a:masterClrMapping/>
  </p:clrMapOvr>
  <p:transition spd="slow" advTm="4000">
    <p:dissolve/>
  </p:transition>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03754803"/>
      </p:ext>
    </p:extLst>
  </p:cSld>
  <p:clrMapOvr>
    <a:masterClrMapping/>
  </p:clrMapOvr>
  <p:transition spd="slow" advTm="4000">
    <p:dissolve/>
  </p:transition>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66316914"/>
      </p:ext>
    </p:extLst>
  </p:cSld>
  <p:clrMapOvr>
    <a:masterClrMapping/>
  </p:clrMapOvr>
  <p:transition spd="slow" advTm="4000">
    <p:dissolve/>
  </p:transition>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25029626"/>
      </p:ext>
    </p:extLst>
  </p:cSld>
  <p:clrMapOvr>
    <a:masterClrMapping/>
  </p:clrMapOvr>
  <p:transition spd="slow" advTm="4000">
    <p:dissolve/>
  </p:transition>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8818433"/>
      </p:ext>
    </p:extLst>
  </p:cSld>
  <p:clrMapOvr>
    <a:masterClrMapping/>
  </p:clrMapOvr>
  <p:transition spd="slow" advTm="4000">
    <p:dissolve/>
  </p:transition>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6595579"/>
      </p:ext>
    </p:extLst>
  </p:cSld>
  <p:clrMapOvr>
    <a:masterClrMapping/>
  </p:clrMapOvr>
  <p:transition spd="slow" advTm="4000">
    <p:dissolv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Sculpture, église, statue, Sculpture sur pierre&#10;&#10;Le contenu généré par l’IA peut être incorrect.">
            <a:extLst>
              <a:ext uri="{FF2B5EF4-FFF2-40B4-BE49-F238E27FC236}">
                <a16:creationId xmlns:a16="http://schemas.microsoft.com/office/drawing/2014/main" id="{AEA3ADB3-75A4-2F38-25A2-FCBBF6F954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05020" y="0"/>
            <a:ext cx="3853200" cy="6840000"/>
          </a:xfrm>
          <a:prstGeom prst="rect">
            <a:avLst/>
          </a:prstGeom>
        </p:spPr>
      </p:pic>
    </p:spTree>
    <p:extLst>
      <p:ext uri="{BB962C8B-B14F-4D97-AF65-F5344CB8AC3E}">
        <p14:creationId xmlns:p14="http://schemas.microsoft.com/office/powerpoint/2010/main" val="4168985040"/>
      </p:ext>
    </p:extLst>
  </p:cSld>
  <p:clrMapOvr>
    <a:masterClrMapping/>
  </p:clrMapOvr>
  <p:transition spd="slow" advTm="4000">
    <p:dissolve/>
  </p:transition>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t="-9000" b="-9000"/>
          </a:stretch>
        </a:blipFill>
        <a:effectLst/>
      </p:bgPr>
    </p:bg>
    <p:spTree>
      <p:nvGrpSpPr>
        <p:cNvPr id="1" name=""/>
        <p:cNvGrpSpPr/>
        <p:nvPr/>
      </p:nvGrpSpPr>
      <p:grpSpPr>
        <a:xfrm>
          <a:off x="0" y="0"/>
          <a:ext cx="0" cy="0"/>
          <a:chOff x="0" y="0"/>
          <a:chExt cx="0" cy="0"/>
        </a:xfrm>
      </p:grpSpPr>
      <p:pic>
        <p:nvPicPr>
          <p:cNvPr id="5" name="Image 4" descr="Une image contenant Rectangle, capture d’écran, ligne, symbole&#10;&#10;Le contenu généré par l’IA peut être incorrect.">
            <a:extLst>
              <a:ext uri="{FF2B5EF4-FFF2-40B4-BE49-F238E27FC236}">
                <a16:creationId xmlns:a16="http://schemas.microsoft.com/office/drawing/2014/main" id="{AD5A8431-510E-0B22-580F-DC743E23F6C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4000" y="1368000"/>
            <a:ext cx="12528000" cy="4335386"/>
          </a:xfrm>
          <a:prstGeom prst="rect">
            <a:avLst/>
          </a:prstGeom>
        </p:spPr>
      </p:pic>
      <p:sp>
        <p:nvSpPr>
          <p:cNvPr id="7" name="ZoneTexte 6">
            <a:extLst>
              <a:ext uri="{FF2B5EF4-FFF2-40B4-BE49-F238E27FC236}">
                <a16:creationId xmlns:a16="http://schemas.microsoft.com/office/drawing/2014/main" id="{90DB0971-93F6-00C7-5A64-BABB6722559D}"/>
              </a:ext>
            </a:extLst>
          </p:cNvPr>
          <p:cNvSpPr txBox="1"/>
          <p:nvPr/>
        </p:nvSpPr>
        <p:spPr>
          <a:xfrm>
            <a:off x="2218569" y="2052000"/>
            <a:ext cx="7917167" cy="255454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4000" b="1" i="0" u="none" strike="noStrike" kern="1200" cap="none" spc="0" normalizeH="0" baseline="0" noProof="0" dirty="0">
              <a:ln>
                <a:noFill/>
              </a:ln>
              <a:solidFill>
                <a:prstClr val="black"/>
              </a:solidFill>
              <a:effectLst/>
              <a:uLnTx/>
              <a:uFillTx/>
              <a:latin typeface="Aptos" panose="020B0004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20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Le</a:t>
            </a:r>
            <a:r>
              <a:rPr kumimoji="0" lang="fr-FR" sz="80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  </a:t>
            </a:r>
            <a:r>
              <a:rPr kumimoji="0" lang="fr-FR" sz="12000" b="1" i="0" u="none" strike="noStrike" kern="1200" cap="none" spc="0" normalizeH="0" baseline="0" noProof="0" dirty="0" err="1">
                <a:ln>
                  <a:noFill/>
                </a:ln>
                <a:solidFill>
                  <a:prstClr val="black"/>
                </a:solidFill>
                <a:effectLst/>
                <a:uLnTx/>
                <a:uFillTx/>
                <a:latin typeface="Aptos" panose="020B0004020202020204" pitchFamily="34" charset="0"/>
                <a:ea typeface="+mn-ea"/>
                <a:cs typeface="+mn-cs"/>
              </a:rPr>
              <a:t>Hourdel</a:t>
            </a:r>
            <a:endParaRPr kumimoji="0" lang="fr-FR" sz="12000" b="1" i="0" u="none" strike="noStrike" kern="1200" cap="none" spc="0" normalizeH="0" baseline="0" noProof="0" dirty="0">
              <a:ln>
                <a:noFill/>
              </a:ln>
              <a:solidFill>
                <a:prstClr val="black"/>
              </a:solidFill>
              <a:effectLst/>
              <a:uLnTx/>
              <a:uFillTx/>
              <a:latin typeface="Aptos" panose="020B0004020202020204" pitchFamily="34" charset="0"/>
              <a:ea typeface="+mn-ea"/>
              <a:cs typeface="+mn-cs"/>
            </a:endParaRPr>
          </a:p>
        </p:txBody>
      </p:sp>
    </p:spTree>
    <p:extLst>
      <p:ext uri="{BB962C8B-B14F-4D97-AF65-F5344CB8AC3E}">
        <p14:creationId xmlns:p14="http://schemas.microsoft.com/office/powerpoint/2010/main" val="1241479589"/>
      </p:ext>
    </p:extLst>
  </p:cSld>
  <p:clrMapOvr>
    <a:masterClrMapping/>
  </p:clrMapOvr>
  <p:transition spd="slow" advTm="5000">
    <p:dissolve/>
  </p:transition>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E78747B0-D457-A204-544F-2865EE25442F}"/>
              </a:ext>
            </a:extLst>
          </p:cNvPr>
          <p:cNvSpPr txBox="1"/>
          <p:nvPr/>
        </p:nvSpPr>
        <p:spPr>
          <a:xfrm>
            <a:off x="108000" y="36000"/>
            <a:ext cx="12060000" cy="795602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43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POINTE DU HOURDEL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20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Marquant l’entrée sud de la célèbre Baie de Somme, la pointe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du </a:t>
            </a:r>
            <a:r>
              <a:rPr kumimoji="0" lang="fr-FR" sz="3200" b="1" i="0" u="none" strike="noStrike" kern="1200" cap="none" spc="0" normalizeH="0" baseline="0" noProof="0" dirty="0" err="1">
                <a:ln>
                  <a:noFill/>
                </a:ln>
                <a:solidFill>
                  <a:prstClr val="black"/>
                </a:solidFill>
                <a:effectLst/>
                <a:uLnTx/>
                <a:uFillTx/>
                <a:latin typeface="Aptos" panose="020B0004020202020204" pitchFamily="34" charset="0"/>
                <a:ea typeface="+mn-ea"/>
                <a:cs typeface="+mn-cs"/>
              </a:rPr>
              <a:t>Hourdel</a:t>
            </a:r>
            <a:r>
              <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 est un lieu privilégié pour l'observation des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phoques veaux marins.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Autrefois, le phare marquait la pointe nord de ce hameau de pêcheurs. Mais le cordon de galets qui s’étire vers le nord sous l’effet des courants marins modifie lentement le paysage.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Au sud de la baie de Somme, Le </a:t>
            </a:r>
            <a:r>
              <a:rPr kumimoji="0" lang="fr-FR" sz="3200" b="1" i="0" u="none" strike="noStrike" kern="1200" cap="none" spc="0" normalizeH="0" baseline="0" noProof="0" dirty="0" err="1">
                <a:ln>
                  <a:noFill/>
                </a:ln>
                <a:solidFill>
                  <a:prstClr val="black"/>
                </a:solidFill>
                <a:effectLst/>
                <a:uLnTx/>
                <a:uFillTx/>
                <a:latin typeface="Aptos" panose="020B0004020202020204" pitchFamily="34" charset="0"/>
                <a:ea typeface="+mn-ea"/>
                <a:cs typeface="+mn-cs"/>
              </a:rPr>
              <a:t>Hourdel</a:t>
            </a:r>
            <a:r>
              <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 (hameau de Cayeux-sur-Mer) et son emblématique phare blanc et vert marquent l’entrée en Baie de Somme. Ce petit port de pêche, accessible à vélo par une piste cyclable sécurisée est aussi l’endroit idéal pour observer les phoques en Baie de Somme.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endParaRPr>
          </a:p>
        </p:txBody>
      </p:sp>
      <p:pic>
        <p:nvPicPr>
          <p:cNvPr id="3" name="Image 2">
            <a:extLst>
              <a:ext uri="{FF2B5EF4-FFF2-40B4-BE49-F238E27FC236}">
                <a16:creationId xmlns:a16="http://schemas.microsoft.com/office/drawing/2014/main" id="{C848CF13-50CA-F927-F8A1-52AF1DC0F1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04000" y="6120000"/>
            <a:ext cx="371475" cy="371475"/>
          </a:xfrm>
          <a:prstGeom prst="rect">
            <a:avLst/>
          </a:prstGeom>
        </p:spPr>
      </p:pic>
    </p:spTree>
    <p:extLst>
      <p:ext uri="{BB962C8B-B14F-4D97-AF65-F5344CB8AC3E}">
        <p14:creationId xmlns:p14="http://schemas.microsoft.com/office/powerpoint/2010/main" val="1319677163"/>
      </p:ext>
    </p:extLst>
  </p:cSld>
  <p:clrMapOvr>
    <a:masterClrMapping/>
  </p:clrMapOvr>
  <p:transition spd="slow">
    <p:dissolve/>
  </p:transition>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55783892"/>
      </p:ext>
    </p:extLst>
  </p:cSld>
  <p:clrMapOvr>
    <a:masterClrMapping/>
  </p:clrMapOvr>
  <p:transition spd="slow" advTm="4000">
    <p:dissolve/>
  </p:transition>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32117633"/>
      </p:ext>
    </p:extLst>
  </p:cSld>
  <p:clrMapOvr>
    <a:masterClrMapping/>
  </p:clrMapOvr>
  <p:transition spd="slow" advTm="4000">
    <p:dissolve/>
  </p:transition>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36428611"/>
      </p:ext>
    </p:extLst>
  </p:cSld>
  <p:clrMapOvr>
    <a:masterClrMapping/>
  </p:clrMapOvr>
  <p:transition spd="slow" advTm="4000">
    <p:dissolve/>
  </p:transition>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41989786"/>
      </p:ext>
    </p:extLst>
  </p:cSld>
  <p:clrMapOvr>
    <a:masterClrMapping/>
  </p:clrMapOvr>
  <p:transition spd="slow" advTm="4000">
    <p:dissolve/>
  </p:transition>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40692573"/>
      </p:ext>
    </p:extLst>
  </p:cSld>
  <p:clrMapOvr>
    <a:masterClrMapping/>
  </p:clrMapOvr>
  <p:transition spd="slow" advTm="4000">
    <p:dissolve/>
  </p:transition>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71816793"/>
      </p:ext>
    </p:extLst>
  </p:cSld>
  <p:clrMapOvr>
    <a:masterClrMapping/>
  </p:clrMapOvr>
  <p:transition spd="slow" advTm="4000">
    <p:dissolve/>
  </p:transition>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23827101"/>
      </p:ext>
    </p:extLst>
  </p:cSld>
  <p:clrMapOvr>
    <a:masterClrMapping/>
  </p:clrMapOvr>
  <p:transition spd="slow" advTm="4000">
    <p:dissolve/>
  </p:transition>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95311346"/>
      </p:ext>
    </p:extLst>
  </p:cSld>
  <p:clrMapOvr>
    <a:masterClrMapping/>
  </p:clrMapOvr>
  <p:transition spd="slow" advTm="4000">
    <p:dissolve/>
  </p:transition>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91279847"/>
      </p:ext>
    </p:extLst>
  </p:cSld>
  <p:clrMapOvr>
    <a:masterClrMapping/>
  </p:clrMapOvr>
  <p:transition spd="slow" advTm="4000">
    <p:dissolve/>
  </p:transition>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86964793"/>
      </p:ext>
    </p:extLst>
  </p:cSld>
  <p:clrMapOvr>
    <a:masterClrMapping/>
  </p:clrMapOvr>
  <p:transition spd="slow" advTm="4000">
    <p:dissolve/>
  </p:transition>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72656026"/>
      </p:ext>
    </p:extLst>
  </p:cSld>
  <p:clrMapOvr>
    <a:masterClrMapping/>
  </p:clrMapOvr>
  <p:transition spd="slow" advTm="4000">
    <p:dissolv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véhicule, bateau&#10;&#10;Le contenu généré par l’IA peut être incorrect.">
            <a:extLst>
              <a:ext uri="{FF2B5EF4-FFF2-40B4-BE49-F238E27FC236}">
                <a16:creationId xmlns:a16="http://schemas.microsoft.com/office/drawing/2014/main" id="{028F845E-151B-194C-EC27-DD6C511059F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51020" y="0"/>
            <a:ext cx="5221200" cy="6840000"/>
          </a:xfrm>
          <a:prstGeom prst="rect">
            <a:avLst/>
          </a:prstGeom>
        </p:spPr>
      </p:pic>
    </p:spTree>
    <p:extLst>
      <p:ext uri="{BB962C8B-B14F-4D97-AF65-F5344CB8AC3E}">
        <p14:creationId xmlns:p14="http://schemas.microsoft.com/office/powerpoint/2010/main" val="2552235795"/>
      </p:ext>
    </p:extLst>
  </p:cSld>
  <p:clrMapOvr>
    <a:masterClrMapping/>
  </p:clrMapOvr>
  <p:transition spd="slow" advTm="4000">
    <p:dissolve/>
  </p:transition>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t="-9000" b="-9000"/>
          </a:stretch>
        </a:blipFill>
        <a:effectLst/>
      </p:bgPr>
    </p:bg>
    <p:spTree>
      <p:nvGrpSpPr>
        <p:cNvPr id="1" name=""/>
        <p:cNvGrpSpPr/>
        <p:nvPr/>
      </p:nvGrpSpPr>
      <p:grpSpPr>
        <a:xfrm>
          <a:off x="0" y="0"/>
          <a:ext cx="0" cy="0"/>
          <a:chOff x="0" y="0"/>
          <a:chExt cx="0" cy="0"/>
        </a:xfrm>
      </p:grpSpPr>
      <p:pic>
        <p:nvPicPr>
          <p:cNvPr id="5" name="Image 4" descr="Une image contenant Rectangle, capture d’écran, ligne, symbole&#10;&#10;Le contenu généré par l’IA peut être incorrect.">
            <a:extLst>
              <a:ext uri="{FF2B5EF4-FFF2-40B4-BE49-F238E27FC236}">
                <a16:creationId xmlns:a16="http://schemas.microsoft.com/office/drawing/2014/main" id="{AD5A8431-510E-0B22-580F-DC743E23F6C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4000" y="1368000"/>
            <a:ext cx="12528000" cy="4335386"/>
          </a:xfrm>
          <a:prstGeom prst="rect">
            <a:avLst/>
          </a:prstGeom>
        </p:spPr>
      </p:pic>
      <p:sp>
        <p:nvSpPr>
          <p:cNvPr id="7" name="ZoneTexte 6">
            <a:extLst>
              <a:ext uri="{FF2B5EF4-FFF2-40B4-BE49-F238E27FC236}">
                <a16:creationId xmlns:a16="http://schemas.microsoft.com/office/drawing/2014/main" id="{90DB0971-93F6-00C7-5A64-BABB6722559D}"/>
              </a:ext>
            </a:extLst>
          </p:cNvPr>
          <p:cNvSpPr txBox="1"/>
          <p:nvPr/>
        </p:nvSpPr>
        <p:spPr>
          <a:xfrm>
            <a:off x="3568490" y="1836000"/>
            <a:ext cx="5217326" cy="301621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4000" b="1" i="0" u="none" strike="noStrike" kern="1200" cap="none" spc="0" normalizeH="0" baseline="0" noProof="0" dirty="0">
              <a:ln>
                <a:noFill/>
              </a:ln>
              <a:solidFill>
                <a:prstClr val="black"/>
              </a:solidFill>
              <a:effectLst/>
              <a:uLnTx/>
              <a:uFillTx/>
              <a:latin typeface="Aptos" panose="020B0004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50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Berck</a:t>
            </a:r>
          </a:p>
        </p:txBody>
      </p:sp>
    </p:spTree>
    <p:extLst>
      <p:ext uri="{BB962C8B-B14F-4D97-AF65-F5344CB8AC3E}">
        <p14:creationId xmlns:p14="http://schemas.microsoft.com/office/powerpoint/2010/main" val="2886504070"/>
      </p:ext>
    </p:extLst>
  </p:cSld>
  <p:clrMapOvr>
    <a:masterClrMapping/>
  </p:clrMapOvr>
  <p:transition spd="slow" advTm="5000">
    <p:dissolve/>
  </p:transition>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E78747B0-D457-A204-544F-2865EE25442F}"/>
              </a:ext>
            </a:extLst>
          </p:cNvPr>
          <p:cNvSpPr txBox="1"/>
          <p:nvPr/>
        </p:nvSpPr>
        <p:spPr>
          <a:xfrm>
            <a:off x="108000" y="36000"/>
            <a:ext cx="12060000" cy="89255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43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Berck-sur-Mer est une station balnéaire dynamique et familiale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20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Berck, parfois appelée Berck-sur-Mer, est une commune française située dans le département du Pas-de-Calais, en région Hauts-de-France.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40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Les phoques et la Baie d'Authie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Direction la Baie d’Authie, en empruntant la promenade du Professeur Jean </a:t>
            </a:r>
            <a:r>
              <a:rPr kumimoji="0" lang="fr-FR" sz="3200" b="1" i="0" u="none" strike="noStrike" kern="1200" cap="none" spc="0" normalizeH="0" baseline="0" noProof="0" dirty="0" err="1">
                <a:ln>
                  <a:noFill/>
                </a:ln>
                <a:solidFill>
                  <a:prstClr val="black"/>
                </a:solidFill>
                <a:effectLst/>
                <a:uLnTx/>
                <a:uFillTx/>
                <a:latin typeface="Aptos" panose="020B0004020202020204" pitchFamily="34" charset="0"/>
                <a:ea typeface="+mn-ea"/>
                <a:cs typeface="+mn-cs"/>
              </a:rPr>
              <a:t>Debeyre</a:t>
            </a:r>
            <a:r>
              <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 vous atteindrez ce point de rencontre entre mer et terre, où une colonie de phoques gris et veaux marins ont décidé de jeter l’ancre à chaque marée basse. Observez les se reposer sur les bancs de sable avant de rejoindre la mer.</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5400" b="1" i="0" u="none" strike="noStrike" kern="1200" cap="none" spc="0" normalizeH="0" baseline="0" noProof="0" dirty="0">
              <a:ln>
                <a:noFill/>
              </a:ln>
              <a:solidFill>
                <a:prstClr val="black"/>
              </a:solidFill>
              <a:effectLst/>
              <a:uLnTx/>
              <a:uFillTx/>
              <a:latin typeface="Aptos" panose="020B0004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5400" b="1" i="0" u="none" strike="noStrike" kern="1200" cap="none" spc="0" normalizeH="0" baseline="0" noProof="0" dirty="0">
              <a:ln>
                <a:noFill/>
              </a:ln>
              <a:solidFill>
                <a:prstClr val="black"/>
              </a:solidFill>
              <a:effectLst/>
              <a:uLnTx/>
              <a:uFillTx/>
              <a:latin typeface="Aptos" panose="020B0004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3200" b="1" i="0" u="none" strike="noStrike" kern="1200" cap="none" spc="0" normalizeH="0" baseline="0" noProof="0" dirty="0">
              <a:ln>
                <a:noFill/>
              </a:ln>
              <a:solidFill>
                <a:prstClr val="black"/>
              </a:solidFill>
              <a:effectLst/>
              <a:uLnTx/>
              <a:uFillTx/>
              <a:latin typeface="Aptos" panose="020B0004020202020204" pitchFamily="34" charset="0"/>
              <a:ea typeface="+mn-ea"/>
              <a:cs typeface="+mn-cs"/>
            </a:endParaRPr>
          </a:p>
        </p:txBody>
      </p:sp>
      <p:pic>
        <p:nvPicPr>
          <p:cNvPr id="3" name="Image 2">
            <a:extLst>
              <a:ext uri="{FF2B5EF4-FFF2-40B4-BE49-F238E27FC236}">
                <a16:creationId xmlns:a16="http://schemas.microsoft.com/office/drawing/2014/main" id="{C848CF13-50CA-F927-F8A1-52AF1DC0F1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04000" y="6120000"/>
            <a:ext cx="371475" cy="371475"/>
          </a:xfrm>
          <a:prstGeom prst="rect">
            <a:avLst/>
          </a:prstGeom>
        </p:spPr>
      </p:pic>
    </p:spTree>
    <p:extLst>
      <p:ext uri="{BB962C8B-B14F-4D97-AF65-F5344CB8AC3E}">
        <p14:creationId xmlns:p14="http://schemas.microsoft.com/office/powerpoint/2010/main" val="37387532"/>
      </p:ext>
    </p:extLst>
  </p:cSld>
  <p:clrMapOvr>
    <a:masterClrMapping/>
  </p:clrMapOvr>
  <p:transition spd="slow">
    <p:dissolve/>
  </p:transition>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10239555"/>
      </p:ext>
    </p:extLst>
  </p:cSld>
  <p:clrMapOvr>
    <a:masterClrMapping/>
  </p:clrMapOvr>
  <p:transition spd="slow" advTm="4000">
    <p:dissolve/>
  </p:transition>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28541370"/>
      </p:ext>
    </p:extLst>
  </p:cSld>
  <p:clrMapOvr>
    <a:masterClrMapping/>
  </p:clrMapOvr>
  <p:transition spd="slow" advTm="4000">
    <p:dissolve/>
  </p:transition>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02722035"/>
      </p:ext>
    </p:extLst>
  </p:cSld>
  <p:clrMapOvr>
    <a:masterClrMapping/>
  </p:clrMapOvr>
  <p:transition spd="slow" advTm="4000">
    <p:dissolve/>
  </p:transition>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63474138"/>
      </p:ext>
    </p:extLst>
  </p:cSld>
  <p:clrMapOvr>
    <a:masterClrMapping/>
  </p:clrMapOvr>
  <p:transition spd="slow" advTm="4000">
    <p:dissolve/>
  </p:transition>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29977822"/>
      </p:ext>
    </p:extLst>
  </p:cSld>
  <p:clrMapOvr>
    <a:masterClrMapping/>
  </p:clrMapOvr>
  <p:transition spd="slow" advTm="4000">
    <p:dissolve/>
  </p:transition>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75026108"/>
      </p:ext>
    </p:extLst>
  </p:cSld>
  <p:clrMapOvr>
    <a:masterClrMapping/>
  </p:clrMapOvr>
  <p:transition spd="slow" advTm="4000">
    <p:dissolve/>
  </p:transition>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064905036"/>
      </p:ext>
    </p:extLst>
  </p:cSld>
  <p:clrMapOvr>
    <a:masterClrMapping/>
  </p:clrMapOvr>
  <p:transition spd="slow" advTm="4000">
    <p:dissolve/>
  </p:transition>
</p:sld>
</file>

<file path=ppt/slides/slide5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53000" r="-15000"/>
          </a:stretch>
        </a:blipFill>
        <a:effectLst/>
      </p:bgPr>
    </p:bg>
    <p:spTree>
      <p:nvGrpSpPr>
        <p:cNvPr id="1" name=""/>
        <p:cNvGrpSpPr/>
        <p:nvPr/>
      </p:nvGrpSpPr>
      <p:grpSpPr>
        <a:xfrm>
          <a:off x="0" y="0"/>
          <a:ext cx="0" cy="0"/>
          <a:chOff x="0" y="0"/>
          <a:chExt cx="0" cy="0"/>
        </a:xfrm>
      </p:grpSpPr>
      <p:sp>
        <p:nvSpPr>
          <p:cNvPr id="3" name="ZoneTexte 2"/>
          <p:cNvSpPr txBox="1"/>
          <p:nvPr/>
        </p:nvSpPr>
        <p:spPr>
          <a:xfrm>
            <a:off x="1872000" y="5856000"/>
            <a:ext cx="3006501" cy="875449"/>
          </a:xfrm>
          <a:prstGeom prst="rect">
            <a:avLst/>
          </a:prstGeom>
          <a:noFill/>
        </p:spPr>
        <p:txBody>
          <a:bodyPr wrap="none" lIns="135464" tIns="67731" rIns="135464" bIns="67731" rtlCol="0">
            <a:spAutoFit/>
          </a:bodyPr>
          <a:lstStyle/>
          <a:p>
            <a:pPr marL="0" marR="0" lvl="0" indent="0" algn="l" defTabSz="1219158" rtl="0" eaLnBrk="1" fontAlgn="auto" latinLnBrk="0" hangingPunct="1">
              <a:lnSpc>
                <a:spcPct val="100000"/>
              </a:lnSpc>
              <a:spcBef>
                <a:spcPts val="0"/>
              </a:spcBef>
              <a:spcAft>
                <a:spcPts val="0"/>
              </a:spcAft>
              <a:buClrTx/>
              <a:buSzTx/>
              <a:buFontTx/>
              <a:buNone/>
              <a:tabLst/>
              <a:defRPr/>
            </a:pPr>
            <a:r>
              <a:rPr kumimoji="0" lang="fr-FR" sz="4800" b="1" i="0" u="none" strike="noStrike" kern="1200" cap="none" spc="0" normalizeH="0" baseline="0" noProof="0" dirty="0">
                <a:ln w="19050">
                  <a:solidFill>
                    <a:prstClr val="black"/>
                  </a:solidFill>
                </a:ln>
                <a:solidFill>
                  <a:prstClr val="white"/>
                </a:solidFill>
                <a:effectLst/>
                <a:uLnTx/>
                <a:uFillTx/>
                <a:latin typeface="Cooper Black" pitchFamily="18" charset="0"/>
                <a:ea typeface="+mn-ea"/>
                <a:cs typeface="+mn-cs"/>
              </a:rPr>
              <a:t>Création</a:t>
            </a:r>
          </a:p>
        </p:txBody>
      </p:sp>
      <p:sp>
        <p:nvSpPr>
          <p:cNvPr id="4" name="Étoile à 12 branches 3"/>
          <p:cNvSpPr>
            <a:spLocks/>
          </p:cNvSpPr>
          <p:nvPr/>
        </p:nvSpPr>
        <p:spPr>
          <a:xfrm>
            <a:off x="507872" y="48000"/>
            <a:ext cx="1344000" cy="768000"/>
          </a:xfrm>
          <a:prstGeom prst="star12">
            <a:avLst>
              <a:gd name="adj" fmla="val 3916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135464" tIns="67731" rIns="135464" bIns="67731" rtlCol="0" anchor="ctr"/>
          <a:lstStyle/>
          <a:p>
            <a:pPr marL="0" marR="0" lvl="0" indent="0" algn="ctr" defTabSz="1219158" rtl="0" eaLnBrk="1" fontAlgn="auto" latinLnBrk="0" hangingPunct="1">
              <a:lnSpc>
                <a:spcPct val="100000"/>
              </a:lnSpc>
              <a:spcBef>
                <a:spcPts val="0"/>
              </a:spcBef>
              <a:spcAft>
                <a:spcPts val="0"/>
              </a:spcAft>
              <a:buClrTx/>
              <a:buSzTx/>
              <a:buFontTx/>
              <a:buNone/>
              <a:tabLst/>
              <a:defRPr/>
            </a:pPr>
            <a:r>
              <a:rPr kumimoji="0" lang="fr-FR" sz="1600" b="0" i="0" u="none" strike="noStrike" kern="1200" cap="none" spc="0" normalizeH="0" baseline="0" noProof="0" dirty="0">
                <a:ln>
                  <a:noFill/>
                </a:ln>
                <a:solidFill>
                  <a:srgbClr val="FF0000"/>
                </a:solidFill>
                <a:effectLst/>
                <a:uLnTx/>
                <a:uFillTx/>
                <a:latin typeface="Rockwell" pitchFamily="18" charset="0"/>
                <a:ea typeface="+mn-ea"/>
                <a:cs typeface="+mn-cs"/>
              </a:rPr>
              <a:t>2703</a:t>
            </a:r>
          </a:p>
        </p:txBody>
      </p:sp>
      <p:sp>
        <p:nvSpPr>
          <p:cNvPr id="10" name="ZoneTexte 9"/>
          <p:cNvSpPr txBox="1"/>
          <p:nvPr/>
        </p:nvSpPr>
        <p:spPr>
          <a:xfrm>
            <a:off x="1728000" y="180000"/>
            <a:ext cx="8640960" cy="1614112"/>
          </a:xfrm>
          <a:prstGeom prst="rect">
            <a:avLst/>
          </a:prstGeom>
          <a:noFill/>
        </p:spPr>
        <p:txBody>
          <a:bodyPr wrap="square" lIns="135464" tIns="67731" rIns="135464" bIns="67731" rtlCol="0">
            <a:spAutoFit/>
          </a:bodyPr>
          <a:lstStyle/>
          <a:p>
            <a:pPr marL="0" marR="0" lvl="0" indent="0" algn="ctr" defTabSz="1219158" rtl="0" eaLnBrk="1" fontAlgn="auto" latinLnBrk="0" hangingPunct="1">
              <a:lnSpc>
                <a:spcPct val="100000"/>
              </a:lnSpc>
              <a:spcBef>
                <a:spcPts val="0"/>
              </a:spcBef>
              <a:spcAft>
                <a:spcPts val="0"/>
              </a:spcAft>
              <a:buClrTx/>
              <a:buSzTx/>
              <a:buFontTx/>
              <a:buNone/>
              <a:tabLst/>
              <a:defRPr/>
            </a:pPr>
            <a:r>
              <a:rPr kumimoji="0" lang="fr-FR" sz="4800" b="1" i="0" u="none" strike="noStrike" kern="1200" cap="none" spc="0" normalizeH="0" baseline="0" noProof="0" dirty="0">
                <a:ln w="19050">
                  <a:solidFill>
                    <a:prstClr val="black"/>
                  </a:solidFill>
                </a:ln>
                <a:solidFill>
                  <a:prstClr val="white"/>
                </a:solidFill>
                <a:effectLst/>
                <a:uLnTx/>
                <a:uFillTx/>
                <a:latin typeface="Cooper Black" pitchFamily="18" charset="0"/>
                <a:ea typeface="+mn-ea"/>
                <a:cs typeface="+mn-cs"/>
              </a:rPr>
              <a:t>Michel Pépé    </a:t>
            </a:r>
          </a:p>
          <a:p>
            <a:pPr marL="0" marR="0" lvl="0" indent="0" algn="ctr" defTabSz="1219158" rtl="0" eaLnBrk="1" fontAlgn="auto" latinLnBrk="0" hangingPunct="1">
              <a:lnSpc>
                <a:spcPct val="100000"/>
              </a:lnSpc>
              <a:spcBef>
                <a:spcPts val="0"/>
              </a:spcBef>
              <a:spcAft>
                <a:spcPts val="0"/>
              </a:spcAft>
              <a:buClrTx/>
              <a:buSzTx/>
              <a:buFontTx/>
              <a:buNone/>
              <a:tabLst/>
              <a:defRPr/>
            </a:pPr>
            <a:r>
              <a:rPr kumimoji="0" lang="fr-FR" sz="4800" b="1" i="0" u="none" strike="noStrike" kern="1200" cap="none" spc="0" normalizeH="0" baseline="0" noProof="0" dirty="0">
                <a:ln w="19050">
                  <a:solidFill>
                    <a:prstClr val="black"/>
                  </a:solidFill>
                </a:ln>
                <a:solidFill>
                  <a:prstClr val="white"/>
                </a:solidFill>
                <a:effectLst/>
                <a:uLnTx/>
                <a:uFillTx/>
                <a:latin typeface="Cooper Black" pitchFamily="18" charset="0"/>
                <a:ea typeface="+mn-ea"/>
                <a:cs typeface="+mn-cs"/>
              </a:rPr>
              <a:t>Aux Sources de la Joie</a:t>
            </a:r>
          </a:p>
        </p:txBody>
      </p:sp>
      <p:sp>
        <p:nvSpPr>
          <p:cNvPr id="11" name="ZoneTexte 10"/>
          <p:cNvSpPr txBox="1"/>
          <p:nvPr/>
        </p:nvSpPr>
        <p:spPr>
          <a:xfrm>
            <a:off x="7344000" y="5856000"/>
            <a:ext cx="2906923" cy="875449"/>
          </a:xfrm>
          <a:prstGeom prst="rect">
            <a:avLst/>
          </a:prstGeom>
          <a:noFill/>
        </p:spPr>
        <p:txBody>
          <a:bodyPr wrap="none" lIns="135464" tIns="67731" rIns="135464" bIns="67731" rtlCol="0">
            <a:spAutoFit/>
          </a:bodyPr>
          <a:lstStyle/>
          <a:p>
            <a:pPr marL="0" marR="0" lvl="0" indent="0" algn="l" defTabSz="1219158" rtl="0" eaLnBrk="1" fontAlgn="auto" latinLnBrk="0" hangingPunct="1">
              <a:lnSpc>
                <a:spcPct val="100000"/>
              </a:lnSpc>
              <a:spcBef>
                <a:spcPts val="0"/>
              </a:spcBef>
              <a:spcAft>
                <a:spcPts val="0"/>
              </a:spcAft>
              <a:buClrTx/>
              <a:buSzTx/>
              <a:buFontTx/>
              <a:buNone/>
              <a:tabLst/>
              <a:defRPr/>
            </a:pPr>
            <a:r>
              <a:rPr kumimoji="0" lang="fr-FR" sz="4800" b="1" i="0" u="none" strike="noStrike" kern="1200" cap="none" spc="0" normalizeH="0" baseline="0" noProof="0" dirty="0">
                <a:ln w="19050">
                  <a:solidFill>
                    <a:prstClr val="black"/>
                  </a:solidFill>
                </a:ln>
                <a:solidFill>
                  <a:prstClr val="white"/>
                </a:solidFill>
                <a:effectLst/>
                <a:uLnTx/>
                <a:uFillTx/>
                <a:latin typeface="Cooper Black" pitchFamily="18" charset="0"/>
                <a:ea typeface="+mn-ea"/>
                <a:cs typeface="+mn-cs"/>
              </a:rPr>
              <a:t>Internet</a:t>
            </a:r>
            <a:endParaRPr kumimoji="0" lang="fr-FR" sz="5333" b="1" i="0" u="none" strike="noStrike" kern="1200" cap="none" spc="0" normalizeH="0" baseline="0" noProof="0" dirty="0">
              <a:ln w="19050">
                <a:solidFill>
                  <a:prstClr val="black"/>
                </a:solidFill>
              </a:ln>
              <a:solidFill>
                <a:prstClr val="white"/>
              </a:solidFill>
              <a:effectLst/>
              <a:uLnTx/>
              <a:uFillTx/>
              <a:latin typeface="Cooper Black" pitchFamily="18" charset="0"/>
              <a:ea typeface="+mn-ea"/>
              <a:cs typeface="+mn-cs"/>
            </a:endParaRPr>
          </a:p>
        </p:txBody>
      </p:sp>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5040000" y="5712000"/>
            <a:ext cx="2112235" cy="886627"/>
          </a:xfrm>
          <a:prstGeom prst="rect">
            <a:avLst/>
          </a:prstGeom>
          <a:noFill/>
          <a:ln w="9525">
            <a:noFill/>
          </a:ln>
        </p:spPr>
      </p:pic>
      <p:pic>
        <p:nvPicPr>
          <p:cNvPr id="9" name="Image 8" descr="15.FIN_international_vehicle_registration_oval.png"/>
          <p:cNvPicPr>
            <a:picLocks noChangeAspect="1"/>
          </p:cNvPicPr>
          <p:nvPr/>
        </p:nvPicPr>
        <p:blipFill>
          <a:blip r:embed="rId4" cstate="print"/>
          <a:stretch>
            <a:fillRect/>
          </a:stretch>
        </p:blipFill>
        <p:spPr>
          <a:xfrm>
            <a:off x="10272001" y="48000"/>
            <a:ext cx="1163639" cy="768000"/>
          </a:xfrm>
          <a:prstGeom prst="rect">
            <a:avLst/>
          </a:prstGeom>
        </p:spPr>
      </p:pic>
      <p:pic>
        <p:nvPicPr>
          <p:cNvPr id="12" name="Image 11" descr="b1silhouette-3045599_960_720.png"/>
          <p:cNvPicPr>
            <a:picLocks noChangeAspect="1"/>
          </p:cNvPicPr>
          <p:nvPr/>
        </p:nvPicPr>
        <p:blipFill>
          <a:blip r:embed="rId5" cstate="print"/>
          <a:stretch>
            <a:fillRect/>
          </a:stretch>
        </p:blipFill>
        <p:spPr>
          <a:xfrm rot="-360000">
            <a:off x="9600000" y="3600000"/>
            <a:ext cx="1440000" cy="2400000"/>
          </a:xfrm>
          <a:prstGeom prst="rect">
            <a:avLst/>
          </a:prstGeom>
        </p:spPr>
      </p:pic>
      <p:pic>
        <p:nvPicPr>
          <p:cNvPr id="17" name="Image 16" descr="0d0000030.gif"/>
          <p:cNvPicPr>
            <a:picLocks noChangeAspect="1"/>
          </p:cNvPicPr>
          <p:nvPr/>
        </p:nvPicPr>
        <p:blipFill>
          <a:blip r:embed="rId6" cstate="print"/>
          <a:stretch>
            <a:fillRect/>
          </a:stretch>
        </p:blipFill>
        <p:spPr>
          <a:xfrm>
            <a:off x="431372" y="3840000"/>
            <a:ext cx="2542905" cy="2160000"/>
          </a:xfrm>
          <a:prstGeom prst="rect">
            <a:avLst/>
          </a:prstGeom>
        </p:spPr>
      </p:pic>
      <p:pic>
        <p:nvPicPr>
          <p:cNvPr id="18" name="Image 17" descr="b1camera-2069707_960_720.png"/>
          <p:cNvPicPr>
            <a:picLocks noChangeAspect="1"/>
          </p:cNvPicPr>
          <p:nvPr/>
        </p:nvPicPr>
        <p:blipFill>
          <a:blip r:embed="rId7" cstate="print"/>
          <a:stretch>
            <a:fillRect/>
          </a:stretch>
        </p:blipFill>
        <p:spPr>
          <a:xfrm rot="-660000">
            <a:off x="9456000" y="960000"/>
            <a:ext cx="1953333" cy="2400000"/>
          </a:xfrm>
          <a:prstGeom prst="rect">
            <a:avLst/>
          </a:prstGeom>
        </p:spPr>
      </p:pic>
      <p:pic>
        <p:nvPicPr>
          <p:cNvPr id="6" name="Image 5">
            <a:extLst>
              <a:ext uri="{FF2B5EF4-FFF2-40B4-BE49-F238E27FC236}">
                <a16:creationId xmlns:a16="http://schemas.microsoft.com/office/drawing/2014/main" id="{0E9D107F-68A2-D902-1C80-56F12145DA19}"/>
              </a:ext>
            </a:extLst>
          </p:cNvPr>
          <p:cNvPicPr>
            <a:picLocks noChangeAspect="1"/>
          </p:cNvPicPr>
          <p:nvPr/>
        </p:nvPicPr>
        <p:blipFill>
          <a:blip r:embed="rId8"/>
          <a:stretch>
            <a:fillRect/>
          </a:stretch>
        </p:blipFill>
        <p:spPr>
          <a:xfrm>
            <a:off x="7858596" y="1872000"/>
            <a:ext cx="938865" cy="390178"/>
          </a:xfrm>
          <a:prstGeom prst="rect">
            <a:avLst/>
          </a:prstGeom>
        </p:spPr>
      </p:pic>
      <p:pic>
        <p:nvPicPr>
          <p:cNvPr id="13" name="Image 12">
            <a:extLst>
              <a:ext uri="{FF2B5EF4-FFF2-40B4-BE49-F238E27FC236}">
                <a16:creationId xmlns:a16="http://schemas.microsoft.com/office/drawing/2014/main" id="{BD519DFA-1A63-D31D-4587-F44F92696851}"/>
              </a:ext>
            </a:extLst>
          </p:cNvPr>
          <p:cNvPicPr>
            <a:picLocks noChangeAspect="1"/>
          </p:cNvPicPr>
          <p:nvPr/>
        </p:nvPicPr>
        <p:blipFill>
          <a:blip r:embed="rId9"/>
          <a:stretch>
            <a:fillRect/>
          </a:stretch>
        </p:blipFill>
        <p:spPr>
          <a:xfrm>
            <a:off x="693848" y="1083455"/>
            <a:ext cx="2017951" cy="2017951"/>
          </a:xfrm>
          <a:prstGeom prst="rect">
            <a:avLst/>
          </a:prstGeom>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2"/>
                                        </p:tgtEl>
                                        <p:attrNameLst>
                                          <p:attrName>style.visibility</p:attrName>
                                        </p:attrNameLst>
                                      </p:cBhvr>
                                      <p:to>
                                        <p:strVal val="visible"/>
                                      </p:to>
                                    </p:set>
                                    <p:anim to="" calcmode="lin" valueType="num">
                                      <p:cBhvr>
                                        <p:cTn id="7" dur="1" fill="hold"/>
                                        <p:tgtEl>
                                          <p:spTgt spid="12"/>
                                        </p:tgtEl>
                                        <p:attrNameLst>
                                          <p:attrName/>
                                        </p:attrNameLst>
                                      </p:cBhvr>
                                    </p:anim>
                                  </p:childTnLst>
                                </p:cTn>
                              </p:par>
                              <p:par>
                                <p:cTn id="8" presetID="24" presetClass="entr" presetSubtype="0" fill="hold" nodeType="withEffect">
                                  <p:stCondLst>
                                    <p:cond delay="2000"/>
                                  </p:stCondLst>
                                  <p:childTnLst>
                                    <p:set>
                                      <p:cBhvr>
                                        <p:cTn id="9" dur="1" fill="hold">
                                          <p:stCondLst>
                                            <p:cond delay="0"/>
                                          </p:stCondLst>
                                        </p:cTn>
                                        <p:tgtEl>
                                          <p:spTgt spid="18"/>
                                        </p:tgtEl>
                                        <p:attrNameLst>
                                          <p:attrName>style.visibility</p:attrName>
                                        </p:attrNameLst>
                                      </p:cBhvr>
                                      <p:to>
                                        <p:strVal val="visible"/>
                                      </p:to>
                                    </p:set>
                                    <p:anim to="" calcmode="lin" valueType="num">
                                      <p:cBhvr>
                                        <p:cTn id="10" dur="1" fill="hold"/>
                                        <p:tgtEl>
                                          <p:spTgt spid="18"/>
                                        </p:tgtEl>
                                        <p:attrNameLst>
                                          <p:attrName/>
                                        </p:attrNameLst>
                                      </p:cBhvr>
                                    </p:anim>
                                  </p:childTnLst>
                                </p:cTn>
                              </p:par>
                              <p:par>
                                <p:cTn id="11" presetID="24" presetClass="entr" presetSubtype="0" fill="hold" grpId="0" nodeType="withEffect">
                                  <p:stCondLst>
                                    <p:cond delay="2000"/>
                                  </p:stCondLst>
                                  <p:childTnLst>
                                    <p:set>
                                      <p:cBhvr>
                                        <p:cTn id="12" dur="1" fill="hold">
                                          <p:stCondLst>
                                            <p:cond delay="0"/>
                                          </p:stCondLst>
                                        </p:cTn>
                                        <p:tgtEl>
                                          <p:spTgt spid="11"/>
                                        </p:tgtEl>
                                        <p:attrNameLst>
                                          <p:attrName>style.visibility</p:attrName>
                                        </p:attrNameLst>
                                      </p:cBhvr>
                                      <p:to>
                                        <p:strVal val="visible"/>
                                      </p:to>
                                    </p:set>
                                    <p:anim to="" calcmode="lin" valueType="num">
                                      <p:cBhvr>
                                        <p:cTn id="13" dur="1" fill="hold"/>
                                        <p:tgtEl>
                                          <p:spTgt spid="11"/>
                                        </p:tgtEl>
                                        <p:attrNameLst>
                                          <p:attrName/>
                                        </p:attrNameLst>
                                      </p:cBhvr>
                                    </p:anim>
                                  </p:childTnLst>
                                </p:cTn>
                              </p:par>
                            </p:childTnLst>
                          </p:cTn>
                        </p:par>
                        <p:par>
                          <p:cTn id="14" fill="hold">
                            <p:stCondLst>
                              <p:cond delay="2000"/>
                            </p:stCondLst>
                            <p:childTnLst>
                              <p:par>
                                <p:cTn id="15" presetID="24" presetClass="entr" presetSubtype="0" fill="hold" nodeType="afterEffect">
                                  <p:stCondLst>
                                    <p:cond delay="2000"/>
                                  </p:stCondLst>
                                  <p:childTnLst>
                                    <p:set>
                                      <p:cBhvr>
                                        <p:cTn id="16" dur="1" fill="hold">
                                          <p:stCondLst>
                                            <p:cond delay="0"/>
                                          </p:stCondLst>
                                        </p:cTn>
                                        <p:tgtEl>
                                          <p:spTgt spid="17"/>
                                        </p:tgtEl>
                                        <p:attrNameLst>
                                          <p:attrName>style.visibility</p:attrName>
                                        </p:attrNameLst>
                                      </p:cBhvr>
                                      <p:to>
                                        <p:strVal val="visible"/>
                                      </p:to>
                                    </p:set>
                                    <p:anim to="" calcmode="lin" valueType="num">
                                      <p:cBhvr>
                                        <p:cTn id="17" dur="1" fill="hold"/>
                                        <p:tgtEl>
                                          <p:spTgt spid="17"/>
                                        </p:tgtEl>
                                        <p:attrNameLst>
                                          <p:attrName/>
                                        </p:attrNameLst>
                                      </p:cBhvr>
                                    </p:anim>
                                  </p:childTnLst>
                                </p:cTn>
                              </p:par>
                              <p:par>
                                <p:cTn id="18" presetID="14" presetClass="entr" presetSubtype="10" fill="hold" nodeType="withEffect">
                                  <p:stCondLst>
                                    <p:cond delay="2000"/>
                                  </p:stCondLst>
                                  <p:childTnLst>
                                    <p:set>
                                      <p:cBhvr>
                                        <p:cTn id="19" dur="1" fill="hold">
                                          <p:stCondLst>
                                            <p:cond delay="0"/>
                                          </p:stCondLst>
                                        </p:cTn>
                                        <p:tgtEl>
                                          <p:spTgt spid="13"/>
                                        </p:tgtEl>
                                        <p:attrNameLst>
                                          <p:attrName>style.visibility</p:attrName>
                                        </p:attrNameLst>
                                      </p:cBhvr>
                                      <p:to>
                                        <p:strVal val="visible"/>
                                      </p:to>
                                    </p:set>
                                    <p:animEffect transition="in" filter="randombar(horizontal)">
                                      <p:cBhvr>
                                        <p:cTn id="20" dur="500"/>
                                        <p:tgtEl>
                                          <p:spTgt spid="13"/>
                                        </p:tgtEl>
                                      </p:cBhvr>
                                    </p:animEffect>
                                  </p:childTnLst>
                                </p:cTn>
                              </p:par>
                              <p:par>
                                <p:cTn id="21" presetID="24" presetClass="entr" presetSubtype="0" fill="hold" grpId="0" nodeType="withEffect">
                                  <p:stCondLst>
                                    <p:cond delay="2000"/>
                                  </p:stCondLst>
                                  <p:childTnLst>
                                    <p:set>
                                      <p:cBhvr>
                                        <p:cTn id="22" dur="1" fill="hold">
                                          <p:stCondLst>
                                            <p:cond delay="0"/>
                                          </p:stCondLst>
                                        </p:cTn>
                                        <p:tgtEl>
                                          <p:spTgt spid="10"/>
                                        </p:tgtEl>
                                        <p:attrNameLst>
                                          <p:attrName>style.visibility</p:attrName>
                                        </p:attrNameLst>
                                      </p:cBhvr>
                                      <p:to>
                                        <p:strVal val="visible"/>
                                      </p:to>
                                    </p:set>
                                    <p:anim to="" calcmode="lin" valueType="num">
                                      <p:cBhvr>
                                        <p:cTn id="23" dur="1" fill="hold"/>
                                        <p:tgtEl>
                                          <p:spTgt spid="10"/>
                                        </p:tgtEl>
                                        <p:attrNameLst>
                                          <p:attrName/>
                                        </p:attrNameLst>
                                      </p:cBhvr>
                                    </p:anim>
                                  </p:childTnLst>
                                </p:cTn>
                              </p:par>
                            </p:childTnLst>
                          </p:cTn>
                        </p:par>
                        <p:par>
                          <p:cTn id="24" fill="hold">
                            <p:stCondLst>
                              <p:cond delay="4500"/>
                            </p:stCondLst>
                            <p:childTnLst>
                              <p:par>
                                <p:cTn id="25" presetID="24" presetClass="entr" presetSubtype="0" fill="hold" nodeType="afterEffect">
                                  <p:stCondLst>
                                    <p:cond delay="2000"/>
                                  </p:stCondLst>
                                  <p:childTnLst>
                                    <p:set>
                                      <p:cBhvr>
                                        <p:cTn id="26" dur="1" fill="hold">
                                          <p:stCondLst>
                                            <p:cond delay="0"/>
                                          </p:stCondLst>
                                        </p:cTn>
                                        <p:tgtEl>
                                          <p:spTgt spid="2"/>
                                        </p:tgtEl>
                                        <p:attrNameLst>
                                          <p:attrName>style.visibility</p:attrName>
                                        </p:attrNameLst>
                                      </p:cBhvr>
                                      <p:to>
                                        <p:strVal val="visible"/>
                                      </p:to>
                                    </p:set>
                                    <p:anim to="" calcmode="lin" valueType="num">
                                      <p:cBhvr>
                                        <p:cTn id="27" dur="1" fill="hold"/>
                                        <p:tgtEl>
                                          <p:spTgt spid="2"/>
                                        </p:tgtEl>
                                        <p:attrNameLst>
                                          <p:attrName/>
                                        </p:attrNameLst>
                                      </p:cBhvr>
                                    </p:anim>
                                  </p:childTnLst>
                                </p:cTn>
                              </p:par>
                              <p:par>
                                <p:cTn id="28" presetID="24" presetClass="entr" presetSubtype="0" fill="hold" grpId="0" nodeType="withEffect">
                                  <p:stCondLst>
                                    <p:cond delay="2000"/>
                                  </p:stCondLst>
                                  <p:childTnLst>
                                    <p:set>
                                      <p:cBhvr>
                                        <p:cTn id="29" dur="1" fill="hold">
                                          <p:stCondLst>
                                            <p:cond delay="0"/>
                                          </p:stCondLst>
                                        </p:cTn>
                                        <p:tgtEl>
                                          <p:spTgt spid="3"/>
                                        </p:tgtEl>
                                        <p:attrNameLst>
                                          <p:attrName>style.visibility</p:attrName>
                                        </p:attrNameLst>
                                      </p:cBhvr>
                                      <p:to>
                                        <p:strVal val="visible"/>
                                      </p:to>
                                    </p:set>
                                    <p:anim to="" calcmode="lin" valueType="num">
                                      <p:cBhvr>
                                        <p:cTn id="30" dur="1" fill="hold"/>
                                        <p:tgtEl>
                                          <p:spTgt spid="3"/>
                                        </p:tgtEl>
                                        <p:attrNameLst>
                                          <p:attrName/>
                                        </p:attrNameLst>
                                      </p:cBhvr>
                                    </p:anim>
                                  </p:childTnLst>
                                </p:cTn>
                              </p:par>
                            </p:childTnLst>
                          </p:cTn>
                        </p:par>
                        <p:par>
                          <p:cTn id="31" fill="hold">
                            <p:stCondLst>
                              <p:cond delay="6500"/>
                            </p:stCondLst>
                            <p:childTnLst>
                              <p:par>
                                <p:cTn id="32" presetID="24" presetClass="entr" presetSubtype="0" fill="hold" nodeType="afterEffect">
                                  <p:stCondLst>
                                    <p:cond delay="2000"/>
                                  </p:stCondLst>
                                  <p:childTnLst>
                                    <p:set>
                                      <p:cBhvr>
                                        <p:cTn id="33" dur="1" fill="hold">
                                          <p:stCondLst>
                                            <p:cond delay="0"/>
                                          </p:stCondLst>
                                        </p:cTn>
                                        <p:tgtEl>
                                          <p:spTgt spid="9"/>
                                        </p:tgtEl>
                                        <p:attrNameLst>
                                          <p:attrName>style.visibility</p:attrName>
                                        </p:attrNameLst>
                                      </p:cBhvr>
                                      <p:to>
                                        <p:strVal val="visible"/>
                                      </p:to>
                                    </p:set>
                                    <p:anim to="" calcmode="lin" valueType="num">
                                      <p:cBhvr>
                                        <p:cTn id="34" dur="1" fill="hold"/>
                                        <p:tgtEl>
                                          <p:spTgt spid="9"/>
                                        </p:tgtEl>
                                        <p:attrNameLst>
                                          <p:attrName/>
                                        </p:attrNameLst>
                                      </p:cBhvr>
                                    </p:anim>
                                  </p:childTnLst>
                                </p:cTn>
                              </p:par>
                              <p:par>
                                <p:cTn id="35" presetID="24" presetClass="entr" presetSubtype="0" fill="hold" grpId="0" nodeType="withEffect">
                                  <p:stCondLst>
                                    <p:cond delay="2000"/>
                                  </p:stCondLst>
                                  <p:childTnLst>
                                    <p:set>
                                      <p:cBhvr>
                                        <p:cTn id="36" dur="1" fill="hold">
                                          <p:stCondLst>
                                            <p:cond delay="0"/>
                                          </p:stCondLst>
                                        </p:cTn>
                                        <p:tgtEl>
                                          <p:spTgt spid="4"/>
                                        </p:tgtEl>
                                        <p:attrNameLst>
                                          <p:attrName>style.visibility</p:attrName>
                                        </p:attrNameLst>
                                      </p:cBhvr>
                                      <p:to>
                                        <p:strVal val="visible"/>
                                      </p:to>
                                    </p:set>
                                    <p:anim to="" calcmode="lin" valueType="num">
                                      <p:cBhvr>
                                        <p:cTn id="37" dur="1" fill="hold"/>
                                        <p:tgtEl>
                                          <p:spTgt spid="4"/>
                                        </p:tgtEl>
                                        <p:attrNameLst>
                                          <p:attrName/>
                                        </p:attrNameLst>
                                      </p:cBhvr>
                                    </p:anim>
                                  </p:childTnLst>
                                </p:cTn>
                              </p:par>
                              <p:par>
                                <p:cTn id="38" presetID="14" presetClass="entr" presetSubtype="10" fill="hold" nodeType="withEffect">
                                  <p:stCondLst>
                                    <p:cond delay="2000"/>
                                  </p:stCondLst>
                                  <p:childTnLst>
                                    <p:set>
                                      <p:cBhvr>
                                        <p:cTn id="39" dur="1" fill="hold">
                                          <p:stCondLst>
                                            <p:cond delay="0"/>
                                          </p:stCondLst>
                                        </p:cTn>
                                        <p:tgtEl>
                                          <p:spTgt spid="6"/>
                                        </p:tgtEl>
                                        <p:attrNameLst>
                                          <p:attrName>style.visibility</p:attrName>
                                        </p:attrNameLst>
                                      </p:cBhvr>
                                      <p:to>
                                        <p:strVal val="visible"/>
                                      </p:to>
                                    </p:set>
                                    <p:animEffect transition="in" filter="randombar(horizontal)">
                                      <p:cBhvr>
                                        <p:cTn id="4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10" grpId="0"/>
      <p:bldP spid="11"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1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wrap="square">
        <a:spAutoFit/>
      </a:bodyPr>
      <a:lstStyle>
        <a:defPPr marL="0" marR="0" indent="0" algn="ctr" defTabSz="1219158" rtl="0" eaLnBrk="1" fontAlgn="auto" latinLnBrk="0" hangingPunct="1">
          <a:lnSpc>
            <a:spcPct val="100000"/>
          </a:lnSpc>
          <a:spcBef>
            <a:spcPts val="0"/>
          </a:spcBef>
          <a:spcAft>
            <a:spcPts val="0"/>
          </a:spcAft>
          <a:buClrTx/>
          <a:buSzTx/>
          <a:buFontTx/>
          <a:buNone/>
          <a:tabLst/>
          <a:defRPr kumimoji="0" sz="6000" b="0" i="0" u="none" strike="noStrike" kern="1200" cap="none" spc="0" normalizeH="0" baseline="0" noProof="0" dirty="0" smtClean="0">
            <a:ln w="31750">
              <a:gradFill>
                <a:gsLst>
                  <a:gs pos="0">
                    <a:srgbClr val="000082"/>
                  </a:gs>
                  <a:gs pos="30000">
                    <a:srgbClr val="66008F"/>
                  </a:gs>
                  <a:gs pos="64999">
                    <a:srgbClr val="BA0066"/>
                  </a:gs>
                  <a:gs pos="89999">
                    <a:srgbClr val="FF0000"/>
                  </a:gs>
                  <a:gs pos="100000">
                    <a:srgbClr val="FF8200"/>
                  </a:gs>
                </a:gsLst>
                <a:lin ang="5400000" scaled="0"/>
              </a:gradFill>
            </a:ln>
            <a:solidFill>
              <a:srgbClr val="FFFF00"/>
            </a:solidFill>
            <a:effectLst/>
            <a:uLnTx/>
            <a:uFillTx/>
            <a:latin typeface="Cooper Black" pitchFamily="18" charset="0"/>
            <a:ea typeface="+mn-ea"/>
            <a:cs typeface="+mn-cs"/>
          </a:defRPr>
        </a:defPPr>
      </a:lstStyle>
    </a:spDef>
    <a:txDef>
      <a:spPr>
        <a:noFill/>
      </a:spPr>
      <a:bodyPr wrap="none" rtlCol="0">
        <a:spAutoFit/>
      </a:bodyPr>
      <a:lstStyle>
        <a:defPPr marL="0" marR="0" indent="0" algn="ctr" defTabSz="914400" rtl="0" eaLnBrk="1" fontAlgn="auto" latinLnBrk="0" hangingPunct="1">
          <a:lnSpc>
            <a:spcPct val="100000"/>
          </a:lnSpc>
          <a:spcBef>
            <a:spcPts val="0"/>
          </a:spcBef>
          <a:spcAft>
            <a:spcPts val="0"/>
          </a:spcAft>
          <a:buClrTx/>
          <a:buSzTx/>
          <a:buFontTx/>
          <a:buNone/>
          <a:tabLst/>
          <a:defRPr kumimoji="0" sz="4000" b="1" i="0" u="none" strike="noStrike" kern="1200" cap="none" spc="0" normalizeH="0" baseline="0" noProof="0" dirty="0">
            <a:ln>
              <a:noFill/>
            </a:ln>
            <a:solidFill>
              <a:prstClr val="black"/>
            </a:solidFill>
            <a:effectLst/>
            <a:uLnTx/>
            <a:uFillTx/>
            <a:latin typeface="Aptos" panose="020B0004020202020204" pitchFamily="34" charset="0"/>
            <a:ea typeface="+mn-ea"/>
            <a:cs typeface="+mn-cs"/>
          </a:defRPr>
        </a:defPPr>
      </a:lstStyle>
    </a:txDef>
  </a:objectDefaults>
  <a:extraClrSchemeLst/>
</a:theme>
</file>

<file path=ppt/theme/theme3.xml><?xml version="1.0" encoding="utf-8"?>
<a:theme xmlns:a="http://schemas.openxmlformats.org/drawingml/2006/main" name="2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527</Words>
  <Application>Microsoft Office PowerPoint</Application>
  <PresentationFormat>Grand écran</PresentationFormat>
  <Paragraphs>47</Paragraphs>
  <Slides>54</Slides>
  <Notes>1</Notes>
  <HiddenSlides>0</HiddenSlides>
  <MMClips>1</MMClips>
  <ScaleCrop>false</ScaleCrop>
  <HeadingPairs>
    <vt:vector size="6" baseType="variant">
      <vt:variant>
        <vt:lpstr>Polices utilisées</vt:lpstr>
      </vt:variant>
      <vt:variant>
        <vt:i4>9</vt:i4>
      </vt:variant>
      <vt:variant>
        <vt:lpstr>Thème</vt:lpstr>
      </vt:variant>
      <vt:variant>
        <vt:i4>3</vt:i4>
      </vt:variant>
      <vt:variant>
        <vt:lpstr>Titres des diapositives</vt:lpstr>
      </vt:variant>
      <vt:variant>
        <vt:i4>54</vt:i4>
      </vt:variant>
    </vt:vector>
  </HeadingPairs>
  <TitlesOfParts>
    <vt:vector size="66" baseType="lpstr">
      <vt:lpstr>Aptos</vt:lpstr>
      <vt:lpstr>Aptos Display</vt:lpstr>
      <vt:lpstr>Arial</vt:lpstr>
      <vt:lpstr>Bernard MT Condensed</vt:lpstr>
      <vt:lpstr>Calibri</vt:lpstr>
      <vt:lpstr>Chiller</vt:lpstr>
      <vt:lpstr>Cookie</vt:lpstr>
      <vt:lpstr>Cooper Black</vt:lpstr>
      <vt:lpstr>Rockwell</vt:lpstr>
      <vt:lpstr>Thème Office</vt:lpstr>
      <vt:lpstr>1_Thème Office</vt:lpstr>
      <vt:lpstr>2_Thème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Roland albenesius</dc:creator>
  <cp:lastModifiedBy>Roland albenesius</cp:lastModifiedBy>
  <cp:revision>8</cp:revision>
  <dcterms:created xsi:type="dcterms:W3CDTF">2026-04-12T20:41:20Z</dcterms:created>
  <dcterms:modified xsi:type="dcterms:W3CDTF">2026-04-27T17:41:52Z</dcterms:modified>
</cp:coreProperties>
</file>