
<file path=[Content_Types].xml><?xml version="1.0" encoding="utf-8"?>
<Types xmlns="http://schemas.openxmlformats.org/package/2006/content-types">
  <Default Extension="gif" ContentType="image/gif"/>
  <Default Extension="jfif" ContentType="image/jpeg"/>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52"/>
  </p:notesMasterIdLst>
  <p:sldIdLst>
    <p:sldId id="334" r:id="rId3"/>
    <p:sldId id="316" r:id="rId4"/>
    <p:sldId id="318" r:id="rId5"/>
    <p:sldId id="319" r:id="rId6"/>
    <p:sldId id="367" r:id="rId7"/>
    <p:sldId id="325" r:id="rId8"/>
    <p:sldId id="327" r:id="rId9"/>
    <p:sldId id="322" r:id="rId10"/>
    <p:sldId id="324" r:id="rId11"/>
    <p:sldId id="328" r:id="rId12"/>
    <p:sldId id="330" r:id="rId13"/>
    <p:sldId id="331" r:id="rId14"/>
    <p:sldId id="332" r:id="rId15"/>
    <p:sldId id="321" r:id="rId16"/>
    <p:sldId id="326" r:id="rId17"/>
    <p:sldId id="323" r:id="rId18"/>
    <p:sldId id="329" r:id="rId19"/>
    <p:sldId id="317" r:id="rId20"/>
    <p:sldId id="297" r:id="rId21"/>
    <p:sldId id="368" r:id="rId22"/>
    <p:sldId id="335" r:id="rId23"/>
    <p:sldId id="336" r:id="rId24"/>
    <p:sldId id="337" r:id="rId25"/>
    <p:sldId id="338" r:id="rId26"/>
    <p:sldId id="340" r:id="rId27"/>
    <p:sldId id="342" r:id="rId28"/>
    <p:sldId id="341" r:id="rId29"/>
    <p:sldId id="343" r:id="rId30"/>
    <p:sldId id="346" r:id="rId31"/>
    <p:sldId id="344" r:id="rId32"/>
    <p:sldId id="350" r:id="rId33"/>
    <p:sldId id="349" r:id="rId34"/>
    <p:sldId id="345" r:id="rId35"/>
    <p:sldId id="347" r:id="rId36"/>
    <p:sldId id="348" r:id="rId37"/>
    <p:sldId id="351" r:id="rId38"/>
    <p:sldId id="353" r:id="rId39"/>
    <p:sldId id="354" r:id="rId40"/>
    <p:sldId id="352" r:id="rId41"/>
    <p:sldId id="355" r:id="rId42"/>
    <p:sldId id="361" r:id="rId43"/>
    <p:sldId id="357" r:id="rId44"/>
    <p:sldId id="356" r:id="rId45"/>
    <p:sldId id="360" r:id="rId46"/>
    <p:sldId id="363" r:id="rId47"/>
    <p:sldId id="362" r:id="rId48"/>
    <p:sldId id="364" r:id="rId49"/>
    <p:sldId id="359" r:id="rId50"/>
    <p:sldId id="258" r:id="rId5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jGEnsXOLMvbsBfT/dyJzvA==" hashData="eyWZsjKi1thMr27qS0Y7MYhw4uIWCQrxTz2ypNpiZ8Zdv8Y7yXi+Y8vUQpRS29Jk751sAZ10wMGLVOJ1/lovd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4" d="100"/>
          <a:sy n="84" d="100"/>
        </p:scale>
        <p:origin x="96" y="451"/>
      </p:cViewPr>
      <p:guideLst/>
    </p:cSldViewPr>
  </p:slideViewPr>
  <p:notesTextViewPr>
    <p:cViewPr>
      <p:scale>
        <a:sx n="1" d="1"/>
        <a:sy n="1" d="1"/>
      </p:scale>
      <p:origin x="0" y="0"/>
    </p:cViewPr>
  </p:notesTextViewPr>
  <p:sorterViewPr>
    <p:cViewPr>
      <p:scale>
        <a:sx n="125" d="100"/>
        <a:sy n="125" d="100"/>
      </p:scale>
      <p:origin x="0" y="-2620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BC66DFA-E082-4698-A0CA-A3DC6D012C89}" type="datetimeFigureOut">
              <a:rPr lang="fr-FR" smtClean="0"/>
              <a:t>27/04/2026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F03D0F6-DFB5-49C7-B3E3-326E07ABB738}" type="slidenum">
              <a:rPr lang="fr-FR" smtClean="0"/>
              <a:t>‹N°›</a:t>
            </a:fld>
            <a:endParaRPr lang="fr-FR"/>
          </a:p>
        </p:txBody>
      </p:sp>
    </p:spTree>
    <p:extLst>
      <p:ext uri="{BB962C8B-B14F-4D97-AF65-F5344CB8AC3E}">
        <p14:creationId xmlns:p14="http://schemas.microsoft.com/office/powerpoint/2010/main" val="14920041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pPr marL="0" marR="0" lvl="0" indent="0" algn="r" defTabSz="914391" rtl="0" eaLnBrk="1" fontAlgn="auto" latinLnBrk="0" hangingPunct="1">
              <a:lnSpc>
                <a:spcPct val="100000"/>
              </a:lnSpc>
              <a:spcBef>
                <a:spcPts val="0"/>
              </a:spcBef>
              <a:spcAft>
                <a:spcPts val="0"/>
              </a:spcAft>
              <a:buClrTx/>
              <a:buSzTx/>
              <a:buFontTx/>
              <a:buNone/>
              <a:tabLst/>
              <a:defRPr/>
            </a:pPr>
            <a:fld id="{0F05A572-EE3B-48FB-B9B8-71A5AE773E8D}" type="slidenum">
              <a:rPr kumimoji="0" lang="fr-FR"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391" rtl="0" eaLnBrk="1" fontAlgn="auto" latinLnBrk="0" hangingPunct="1">
                <a:lnSpc>
                  <a:spcPct val="100000"/>
                </a:lnSpc>
                <a:spcBef>
                  <a:spcPts val="0"/>
                </a:spcBef>
                <a:spcAft>
                  <a:spcPts val="0"/>
                </a:spcAft>
                <a:buClrTx/>
                <a:buSzTx/>
                <a:buFontTx/>
                <a:buNone/>
                <a:tabLst/>
                <a:defRPr/>
              </a:pPr>
              <a:t>1</a:t>
            </a:fld>
            <a:endParaRPr kumimoji="0" lang="fr-FR"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1" y="2130428"/>
            <a:ext cx="10363200" cy="1470025"/>
          </a:xfrm>
        </p:spPr>
        <p:txBody>
          <a:bodyPr/>
          <a:lstStyle/>
          <a:p>
            <a:r>
              <a:rPr lang="fr-FR"/>
              <a:t>Cliquez pour modifier le style du titre</a:t>
            </a:r>
          </a:p>
        </p:txBody>
      </p:sp>
      <p:sp>
        <p:nvSpPr>
          <p:cNvPr id="3" name="Sous-titre 2"/>
          <p:cNvSpPr>
            <a:spLocks noGrp="1"/>
          </p:cNvSpPr>
          <p:nvPr>
            <p:ph type="subTitle" idx="1"/>
          </p:nvPr>
        </p:nvSpPr>
        <p:spPr>
          <a:xfrm>
            <a:off x="1828801" y="3886200"/>
            <a:ext cx="8534400" cy="1752600"/>
          </a:xfrm>
        </p:spPr>
        <p:txBody>
          <a:bodyPr/>
          <a:lstStyle>
            <a:lvl1pPr marL="0" indent="0" algn="ctr">
              <a:buNone/>
              <a:defRPr>
                <a:solidFill>
                  <a:schemeClr val="tx1">
                    <a:tint val="75000"/>
                  </a:schemeClr>
                </a:solidFill>
              </a:defRPr>
            </a:lvl1pPr>
            <a:lvl2pPr marL="609578" indent="0" algn="ctr">
              <a:buNone/>
              <a:defRPr>
                <a:solidFill>
                  <a:schemeClr val="tx1">
                    <a:tint val="75000"/>
                  </a:schemeClr>
                </a:solidFill>
              </a:defRPr>
            </a:lvl2pPr>
            <a:lvl3pPr marL="1219158" indent="0" algn="ctr">
              <a:buNone/>
              <a:defRPr>
                <a:solidFill>
                  <a:schemeClr val="tx1">
                    <a:tint val="75000"/>
                  </a:schemeClr>
                </a:solidFill>
              </a:defRPr>
            </a:lvl3pPr>
            <a:lvl4pPr marL="1828736" indent="0" algn="ctr">
              <a:buNone/>
              <a:defRPr>
                <a:solidFill>
                  <a:schemeClr val="tx1">
                    <a:tint val="75000"/>
                  </a:schemeClr>
                </a:solidFill>
              </a:defRPr>
            </a:lvl4pPr>
            <a:lvl5pPr marL="2438315" indent="0" algn="ctr">
              <a:buNone/>
              <a:defRPr>
                <a:solidFill>
                  <a:schemeClr val="tx1">
                    <a:tint val="75000"/>
                  </a:schemeClr>
                </a:solidFill>
              </a:defRPr>
            </a:lvl5pPr>
            <a:lvl6pPr marL="3047893" indent="0" algn="ctr">
              <a:buNone/>
              <a:defRPr>
                <a:solidFill>
                  <a:schemeClr val="tx1">
                    <a:tint val="75000"/>
                  </a:schemeClr>
                </a:solidFill>
              </a:defRPr>
            </a:lvl6pPr>
            <a:lvl7pPr marL="3657473" indent="0" algn="ctr">
              <a:buNone/>
              <a:defRPr>
                <a:solidFill>
                  <a:schemeClr val="tx1">
                    <a:tint val="75000"/>
                  </a:schemeClr>
                </a:solidFill>
              </a:defRPr>
            </a:lvl7pPr>
            <a:lvl8pPr marL="4267051" indent="0" algn="ctr">
              <a:buNone/>
              <a:defRPr>
                <a:solidFill>
                  <a:schemeClr val="tx1">
                    <a:tint val="75000"/>
                  </a:schemeClr>
                </a:solidFill>
              </a:defRPr>
            </a:lvl8pPr>
            <a:lvl9pPr marL="4876629" indent="0" algn="ctr">
              <a:buNone/>
              <a:defRPr>
                <a:solidFill>
                  <a:schemeClr val="tx1">
                    <a:tint val="75000"/>
                  </a:schemeClr>
                </a:solidFill>
              </a:defRPr>
            </a:lvl9pPr>
          </a:lstStyle>
          <a:p>
            <a:r>
              <a:rPr lang="fr-FR"/>
              <a:t>Cliquez pour modifier le style des sous-titres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27/04/2026</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862207511"/>
      </p:ext>
    </p:extLst>
  </p:cSld>
  <p:clrMapOvr>
    <a:masterClrMapping/>
  </p:clrMapOvr>
  <p:transition spd="slow" advTm="4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27/04/2026</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645302615"/>
      </p:ext>
    </p:extLst>
  </p:cSld>
  <p:clrMapOvr>
    <a:masterClrMapping/>
  </p:clrMapOvr>
  <p:transition spd="slow" advTm="4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5" y="4406901"/>
            <a:ext cx="10363200" cy="1362075"/>
          </a:xfrm>
        </p:spPr>
        <p:txBody>
          <a:bodyPr anchor="t"/>
          <a:lstStyle>
            <a:lvl1pPr algn="l">
              <a:defRPr sz="5333" b="1" cap="all"/>
            </a:lvl1pPr>
          </a:lstStyle>
          <a:p>
            <a:r>
              <a:rPr lang="fr-FR"/>
              <a:t>Cliquez pour modifier le style du titre</a:t>
            </a:r>
          </a:p>
        </p:txBody>
      </p:sp>
      <p:sp>
        <p:nvSpPr>
          <p:cNvPr id="3" name="Espace réservé du texte 2"/>
          <p:cNvSpPr>
            <a:spLocks noGrp="1"/>
          </p:cNvSpPr>
          <p:nvPr>
            <p:ph type="body" idx="1"/>
          </p:nvPr>
        </p:nvSpPr>
        <p:spPr>
          <a:xfrm>
            <a:off x="963085" y="2906715"/>
            <a:ext cx="10363200" cy="1500187"/>
          </a:xfrm>
        </p:spPr>
        <p:txBody>
          <a:bodyPr anchor="b"/>
          <a:lstStyle>
            <a:lvl1pPr marL="0" indent="0">
              <a:buNone/>
              <a:defRPr sz="2667">
                <a:solidFill>
                  <a:schemeClr val="tx1">
                    <a:tint val="75000"/>
                  </a:schemeClr>
                </a:solidFill>
              </a:defRPr>
            </a:lvl1pPr>
            <a:lvl2pPr marL="609578" indent="0">
              <a:buNone/>
              <a:defRPr sz="2400">
                <a:solidFill>
                  <a:schemeClr val="tx1">
                    <a:tint val="75000"/>
                  </a:schemeClr>
                </a:solidFill>
              </a:defRPr>
            </a:lvl2pPr>
            <a:lvl3pPr marL="1219158" indent="0">
              <a:buNone/>
              <a:defRPr sz="2133">
                <a:solidFill>
                  <a:schemeClr val="tx1">
                    <a:tint val="75000"/>
                  </a:schemeClr>
                </a:solidFill>
              </a:defRPr>
            </a:lvl3pPr>
            <a:lvl4pPr marL="1828736" indent="0">
              <a:buNone/>
              <a:defRPr sz="1867">
                <a:solidFill>
                  <a:schemeClr val="tx1">
                    <a:tint val="75000"/>
                  </a:schemeClr>
                </a:solidFill>
              </a:defRPr>
            </a:lvl4pPr>
            <a:lvl5pPr marL="2438315" indent="0">
              <a:buNone/>
              <a:defRPr sz="1867">
                <a:solidFill>
                  <a:schemeClr val="tx1">
                    <a:tint val="75000"/>
                  </a:schemeClr>
                </a:solidFill>
              </a:defRPr>
            </a:lvl5pPr>
            <a:lvl6pPr marL="3047893" indent="0">
              <a:buNone/>
              <a:defRPr sz="1867">
                <a:solidFill>
                  <a:schemeClr val="tx1">
                    <a:tint val="75000"/>
                  </a:schemeClr>
                </a:solidFill>
              </a:defRPr>
            </a:lvl6pPr>
            <a:lvl7pPr marL="3657473" indent="0">
              <a:buNone/>
              <a:defRPr sz="1867">
                <a:solidFill>
                  <a:schemeClr val="tx1">
                    <a:tint val="75000"/>
                  </a:schemeClr>
                </a:solidFill>
              </a:defRPr>
            </a:lvl7pPr>
            <a:lvl8pPr marL="4267051" indent="0">
              <a:buNone/>
              <a:defRPr sz="1867">
                <a:solidFill>
                  <a:schemeClr val="tx1">
                    <a:tint val="75000"/>
                  </a:schemeClr>
                </a:solidFill>
              </a:defRPr>
            </a:lvl8pPr>
            <a:lvl9pPr marL="4876629" indent="0">
              <a:buNone/>
              <a:defRPr sz="1867">
                <a:solidFill>
                  <a:schemeClr val="tx1">
                    <a:tint val="75000"/>
                  </a:schemeClr>
                </a:solidFill>
              </a:defRPr>
            </a:lvl9pPr>
          </a:lstStyle>
          <a:p>
            <a:pPr lvl="0"/>
            <a:r>
              <a:rPr lang="fr-FR"/>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27/04/2026</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451098709"/>
      </p:ext>
    </p:extLst>
  </p:cSld>
  <p:clrMapOvr>
    <a:masterClrMapping/>
  </p:clrMapOvr>
  <p:transition spd="slow" advTm="4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sz="half" idx="1"/>
          </p:nvPr>
        </p:nvSpPr>
        <p:spPr>
          <a:xfrm>
            <a:off x="609600" y="1600203"/>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6197601" y="1600203"/>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27/04/2026</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051194542"/>
      </p:ext>
    </p:extLst>
  </p:cSld>
  <p:clrMapOvr>
    <a:masterClrMapping/>
  </p:clrMapOvr>
  <p:transition spd="slow" advTm="4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a:t>Cliquez pour modifier le style du titre</a:t>
            </a:r>
          </a:p>
        </p:txBody>
      </p:sp>
      <p:sp>
        <p:nvSpPr>
          <p:cNvPr id="3" name="Espace réservé du texte 2"/>
          <p:cNvSpPr>
            <a:spLocks noGrp="1"/>
          </p:cNvSpPr>
          <p:nvPr>
            <p:ph type="body" idx="1"/>
          </p:nvPr>
        </p:nvSpPr>
        <p:spPr>
          <a:xfrm>
            <a:off x="609600" y="1535113"/>
            <a:ext cx="5386917" cy="639763"/>
          </a:xfrm>
        </p:spPr>
        <p:txBody>
          <a:bodyPr anchor="b"/>
          <a:lstStyle>
            <a:lvl1pPr marL="0" indent="0">
              <a:buNone/>
              <a:defRPr sz="3200" b="1"/>
            </a:lvl1pPr>
            <a:lvl2pPr marL="609578" indent="0">
              <a:buNone/>
              <a:defRPr sz="2667" b="1"/>
            </a:lvl2pPr>
            <a:lvl3pPr marL="1219158" indent="0">
              <a:buNone/>
              <a:defRPr sz="2400" b="1"/>
            </a:lvl3pPr>
            <a:lvl4pPr marL="1828736" indent="0">
              <a:buNone/>
              <a:defRPr sz="2133" b="1"/>
            </a:lvl4pPr>
            <a:lvl5pPr marL="2438315" indent="0">
              <a:buNone/>
              <a:defRPr sz="2133" b="1"/>
            </a:lvl5pPr>
            <a:lvl6pPr marL="3047893" indent="0">
              <a:buNone/>
              <a:defRPr sz="2133" b="1"/>
            </a:lvl6pPr>
            <a:lvl7pPr marL="3657473" indent="0">
              <a:buNone/>
              <a:defRPr sz="2133" b="1"/>
            </a:lvl7pPr>
            <a:lvl8pPr marL="4267051" indent="0">
              <a:buNone/>
              <a:defRPr sz="2133" b="1"/>
            </a:lvl8pPr>
            <a:lvl9pPr marL="4876629" indent="0">
              <a:buNone/>
              <a:defRPr sz="2133" b="1"/>
            </a:lvl9pPr>
          </a:lstStyle>
          <a:p>
            <a:pPr lvl="0"/>
            <a:r>
              <a:rPr lang="fr-FR"/>
              <a:t>Cliquez pour modifier les styles du texte du masque</a:t>
            </a:r>
          </a:p>
        </p:txBody>
      </p:sp>
      <p:sp>
        <p:nvSpPr>
          <p:cNvPr id="4" name="Espace réservé du contenu 3"/>
          <p:cNvSpPr>
            <a:spLocks noGrp="1"/>
          </p:cNvSpPr>
          <p:nvPr>
            <p:ph sz="half" idx="2"/>
          </p:nvPr>
        </p:nvSpPr>
        <p:spPr>
          <a:xfrm>
            <a:off x="609600" y="2174876"/>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6193370" y="1535113"/>
            <a:ext cx="5389033" cy="639763"/>
          </a:xfrm>
        </p:spPr>
        <p:txBody>
          <a:bodyPr anchor="b"/>
          <a:lstStyle>
            <a:lvl1pPr marL="0" indent="0">
              <a:buNone/>
              <a:defRPr sz="3200" b="1"/>
            </a:lvl1pPr>
            <a:lvl2pPr marL="609578" indent="0">
              <a:buNone/>
              <a:defRPr sz="2667" b="1"/>
            </a:lvl2pPr>
            <a:lvl3pPr marL="1219158" indent="0">
              <a:buNone/>
              <a:defRPr sz="2400" b="1"/>
            </a:lvl3pPr>
            <a:lvl4pPr marL="1828736" indent="0">
              <a:buNone/>
              <a:defRPr sz="2133" b="1"/>
            </a:lvl4pPr>
            <a:lvl5pPr marL="2438315" indent="0">
              <a:buNone/>
              <a:defRPr sz="2133" b="1"/>
            </a:lvl5pPr>
            <a:lvl6pPr marL="3047893" indent="0">
              <a:buNone/>
              <a:defRPr sz="2133" b="1"/>
            </a:lvl6pPr>
            <a:lvl7pPr marL="3657473" indent="0">
              <a:buNone/>
              <a:defRPr sz="2133" b="1"/>
            </a:lvl7pPr>
            <a:lvl8pPr marL="4267051" indent="0">
              <a:buNone/>
              <a:defRPr sz="2133" b="1"/>
            </a:lvl8pPr>
            <a:lvl9pPr marL="4876629" indent="0">
              <a:buNone/>
              <a:defRPr sz="2133" b="1"/>
            </a:lvl9pPr>
          </a:lstStyle>
          <a:p>
            <a:pPr lvl="0"/>
            <a:r>
              <a:rPr lang="fr-FR"/>
              <a:t>Cliquez pour modifier les styles du texte du masque</a:t>
            </a:r>
          </a:p>
        </p:txBody>
      </p:sp>
      <p:sp>
        <p:nvSpPr>
          <p:cNvPr id="6" name="Espace réservé du contenu 5"/>
          <p:cNvSpPr>
            <a:spLocks noGrp="1"/>
          </p:cNvSpPr>
          <p:nvPr>
            <p:ph sz="quarter" idx="4"/>
          </p:nvPr>
        </p:nvSpPr>
        <p:spPr>
          <a:xfrm>
            <a:off x="6193370" y="2174876"/>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27/04/2026</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663623404"/>
      </p:ext>
    </p:extLst>
  </p:cSld>
  <p:clrMapOvr>
    <a:masterClrMapping/>
  </p:clrMapOvr>
  <p:transition spd="slow" advTm="4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27/04/2026</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456863040"/>
      </p:ext>
    </p:extLst>
  </p:cSld>
  <p:clrMapOvr>
    <a:masterClrMapping/>
  </p:clrMapOvr>
  <p:transition spd="slow" advTm="4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27/04/2026</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773551322"/>
      </p:ext>
    </p:extLst>
  </p:cSld>
  <p:clrMapOvr>
    <a:masterClrMapping/>
  </p:clrMapOvr>
  <p:transition spd="slow" advTm="4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09603" y="273049"/>
            <a:ext cx="4011083" cy="1162051"/>
          </a:xfrm>
        </p:spPr>
        <p:txBody>
          <a:bodyPr anchor="b"/>
          <a:lstStyle>
            <a:lvl1pPr algn="l">
              <a:defRPr sz="2667" b="1"/>
            </a:lvl1pPr>
          </a:lstStyle>
          <a:p>
            <a:r>
              <a:rPr lang="fr-FR"/>
              <a:t>Cliquez pour modifier le style du titre</a:t>
            </a:r>
          </a:p>
        </p:txBody>
      </p:sp>
      <p:sp>
        <p:nvSpPr>
          <p:cNvPr id="3" name="Espace réservé du contenu 2"/>
          <p:cNvSpPr>
            <a:spLocks noGrp="1"/>
          </p:cNvSpPr>
          <p:nvPr>
            <p:ph idx="1"/>
          </p:nvPr>
        </p:nvSpPr>
        <p:spPr>
          <a:xfrm>
            <a:off x="4766733" y="273052"/>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609603" y="1435102"/>
            <a:ext cx="4011083" cy="4691063"/>
          </a:xfrm>
        </p:spPr>
        <p:txBody>
          <a:bodyPr/>
          <a:lstStyle>
            <a:lvl1pPr marL="0" indent="0">
              <a:buNone/>
              <a:defRPr sz="1867"/>
            </a:lvl1pPr>
            <a:lvl2pPr marL="609578" indent="0">
              <a:buNone/>
              <a:defRPr sz="1600"/>
            </a:lvl2pPr>
            <a:lvl3pPr marL="1219158" indent="0">
              <a:buNone/>
              <a:defRPr sz="1333"/>
            </a:lvl3pPr>
            <a:lvl4pPr marL="1828736" indent="0">
              <a:buNone/>
              <a:defRPr sz="1200"/>
            </a:lvl4pPr>
            <a:lvl5pPr marL="2438315" indent="0">
              <a:buNone/>
              <a:defRPr sz="1200"/>
            </a:lvl5pPr>
            <a:lvl6pPr marL="3047893" indent="0">
              <a:buNone/>
              <a:defRPr sz="1200"/>
            </a:lvl6pPr>
            <a:lvl7pPr marL="3657473" indent="0">
              <a:buNone/>
              <a:defRPr sz="1200"/>
            </a:lvl7pPr>
            <a:lvl8pPr marL="4267051" indent="0">
              <a:buNone/>
              <a:defRPr sz="1200"/>
            </a:lvl8pPr>
            <a:lvl9pPr marL="4876629" indent="0">
              <a:buNone/>
              <a:defRPr sz="1200"/>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27/04/2026</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65234808"/>
      </p:ext>
    </p:extLst>
  </p:cSld>
  <p:clrMapOvr>
    <a:masterClrMapping/>
  </p:clrMapOvr>
  <p:transition spd="slow" advTm="4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389717" y="4800600"/>
            <a:ext cx="7315200" cy="566739"/>
          </a:xfrm>
        </p:spPr>
        <p:txBody>
          <a:bodyPr anchor="b"/>
          <a:lstStyle>
            <a:lvl1pPr algn="l">
              <a:defRPr sz="2667" b="1"/>
            </a:lvl1pPr>
          </a:lstStyle>
          <a:p>
            <a:r>
              <a:rPr lang="fr-FR"/>
              <a:t>Cliquez pour modifier le style du titre</a:t>
            </a:r>
          </a:p>
        </p:txBody>
      </p:sp>
      <p:sp>
        <p:nvSpPr>
          <p:cNvPr id="3" name="Espace réservé pour une image  2"/>
          <p:cNvSpPr>
            <a:spLocks noGrp="1"/>
          </p:cNvSpPr>
          <p:nvPr>
            <p:ph type="pic" idx="1"/>
          </p:nvPr>
        </p:nvSpPr>
        <p:spPr>
          <a:xfrm>
            <a:off x="2389717" y="612775"/>
            <a:ext cx="7315200" cy="4114800"/>
          </a:xfrm>
        </p:spPr>
        <p:txBody>
          <a:bodyPr/>
          <a:lstStyle>
            <a:lvl1pPr marL="0" indent="0">
              <a:buNone/>
              <a:defRPr sz="4267"/>
            </a:lvl1pPr>
            <a:lvl2pPr marL="609578" indent="0">
              <a:buNone/>
              <a:defRPr sz="3733"/>
            </a:lvl2pPr>
            <a:lvl3pPr marL="1219158" indent="0">
              <a:buNone/>
              <a:defRPr sz="3200"/>
            </a:lvl3pPr>
            <a:lvl4pPr marL="1828736" indent="0">
              <a:buNone/>
              <a:defRPr sz="2667"/>
            </a:lvl4pPr>
            <a:lvl5pPr marL="2438315" indent="0">
              <a:buNone/>
              <a:defRPr sz="2667"/>
            </a:lvl5pPr>
            <a:lvl6pPr marL="3047893" indent="0">
              <a:buNone/>
              <a:defRPr sz="2667"/>
            </a:lvl6pPr>
            <a:lvl7pPr marL="3657473" indent="0">
              <a:buNone/>
              <a:defRPr sz="2667"/>
            </a:lvl7pPr>
            <a:lvl8pPr marL="4267051" indent="0">
              <a:buNone/>
              <a:defRPr sz="2667"/>
            </a:lvl8pPr>
            <a:lvl9pPr marL="4876629" indent="0">
              <a:buNone/>
              <a:defRPr sz="2667"/>
            </a:lvl9pPr>
          </a:lstStyle>
          <a:p>
            <a:endParaRPr lang="fr-FR"/>
          </a:p>
        </p:txBody>
      </p:sp>
      <p:sp>
        <p:nvSpPr>
          <p:cNvPr id="4" name="Espace réservé du texte 3"/>
          <p:cNvSpPr>
            <a:spLocks noGrp="1"/>
          </p:cNvSpPr>
          <p:nvPr>
            <p:ph type="body" sz="half" idx="2"/>
          </p:nvPr>
        </p:nvSpPr>
        <p:spPr>
          <a:xfrm>
            <a:off x="2389717" y="5367339"/>
            <a:ext cx="7315200" cy="804863"/>
          </a:xfrm>
        </p:spPr>
        <p:txBody>
          <a:bodyPr/>
          <a:lstStyle>
            <a:lvl1pPr marL="0" indent="0">
              <a:buNone/>
              <a:defRPr sz="1867"/>
            </a:lvl1pPr>
            <a:lvl2pPr marL="609578" indent="0">
              <a:buNone/>
              <a:defRPr sz="1600"/>
            </a:lvl2pPr>
            <a:lvl3pPr marL="1219158" indent="0">
              <a:buNone/>
              <a:defRPr sz="1333"/>
            </a:lvl3pPr>
            <a:lvl4pPr marL="1828736" indent="0">
              <a:buNone/>
              <a:defRPr sz="1200"/>
            </a:lvl4pPr>
            <a:lvl5pPr marL="2438315" indent="0">
              <a:buNone/>
              <a:defRPr sz="1200"/>
            </a:lvl5pPr>
            <a:lvl6pPr marL="3047893" indent="0">
              <a:buNone/>
              <a:defRPr sz="1200"/>
            </a:lvl6pPr>
            <a:lvl7pPr marL="3657473" indent="0">
              <a:buNone/>
              <a:defRPr sz="1200"/>
            </a:lvl7pPr>
            <a:lvl8pPr marL="4267051" indent="0">
              <a:buNone/>
              <a:defRPr sz="1200"/>
            </a:lvl8pPr>
            <a:lvl9pPr marL="4876629" indent="0">
              <a:buNone/>
              <a:defRPr sz="1200"/>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27/04/2026</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722813039"/>
      </p:ext>
    </p:extLst>
  </p:cSld>
  <p:clrMapOvr>
    <a:masterClrMapping/>
  </p:clrMapOvr>
  <p:transition spd="slow" advTm="4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27/04/2026</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680325949"/>
      </p:ext>
    </p:extLst>
  </p:cSld>
  <p:clrMapOvr>
    <a:masterClrMapping/>
  </p:clrMapOvr>
  <p:transition spd="slow" advTm="4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5851525"/>
          </a:xfrm>
        </p:spPr>
        <p:txBody>
          <a:bodyPr vert="eaVert"/>
          <a:lstStyle/>
          <a:p>
            <a:r>
              <a:rPr lang="fr-FR"/>
              <a:t>Cliquez pour modifier le style du titre</a:t>
            </a:r>
          </a:p>
        </p:txBody>
      </p:sp>
      <p:sp>
        <p:nvSpPr>
          <p:cNvPr id="3" name="Espace réservé du texte vertical 2"/>
          <p:cNvSpPr>
            <a:spLocks noGrp="1"/>
          </p:cNvSpPr>
          <p:nvPr>
            <p:ph type="body" orient="vert" idx="1"/>
          </p:nvPr>
        </p:nvSpPr>
        <p:spPr>
          <a:xfrm>
            <a:off x="609600" y="274639"/>
            <a:ext cx="8026400" cy="5851525"/>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27/04/2026</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909043121"/>
      </p:ext>
    </p:extLst>
  </p:cSld>
  <p:clrMapOvr>
    <a:masterClrMapping/>
  </p:clrMapOvr>
  <p:transition spd="slow" advTm="4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1" y="2130428"/>
            <a:ext cx="10363200" cy="1470025"/>
          </a:xfrm>
        </p:spPr>
        <p:txBody>
          <a:bodyPr/>
          <a:lstStyle/>
          <a:p>
            <a:r>
              <a:rPr lang="fr-FR"/>
              <a:t>Cliquez pour modifier le style du titre</a:t>
            </a:r>
          </a:p>
        </p:txBody>
      </p:sp>
      <p:sp>
        <p:nvSpPr>
          <p:cNvPr id="3" name="Sous-titre 2"/>
          <p:cNvSpPr>
            <a:spLocks noGrp="1"/>
          </p:cNvSpPr>
          <p:nvPr>
            <p:ph type="subTitle" idx="1"/>
          </p:nvPr>
        </p:nvSpPr>
        <p:spPr>
          <a:xfrm>
            <a:off x="1828801" y="3886200"/>
            <a:ext cx="8534400" cy="1752600"/>
          </a:xfrm>
        </p:spPr>
        <p:txBody>
          <a:bodyPr/>
          <a:lstStyle>
            <a:lvl1pPr marL="0" indent="0" algn="ctr">
              <a:buNone/>
              <a:defRPr>
                <a:solidFill>
                  <a:schemeClr val="tx1">
                    <a:tint val="75000"/>
                  </a:schemeClr>
                </a:solidFill>
              </a:defRPr>
            </a:lvl1pPr>
            <a:lvl2pPr marL="609578" indent="0" algn="ctr">
              <a:buNone/>
              <a:defRPr>
                <a:solidFill>
                  <a:schemeClr val="tx1">
                    <a:tint val="75000"/>
                  </a:schemeClr>
                </a:solidFill>
              </a:defRPr>
            </a:lvl2pPr>
            <a:lvl3pPr marL="1219158" indent="0" algn="ctr">
              <a:buNone/>
              <a:defRPr>
                <a:solidFill>
                  <a:schemeClr val="tx1">
                    <a:tint val="75000"/>
                  </a:schemeClr>
                </a:solidFill>
              </a:defRPr>
            </a:lvl3pPr>
            <a:lvl4pPr marL="1828736" indent="0" algn="ctr">
              <a:buNone/>
              <a:defRPr>
                <a:solidFill>
                  <a:schemeClr val="tx1">
                    <a:tint val="75000"/>
                  </a:schemeClr>
                </a:solidFill>
              </a:defRPr>
            </a:lvl4pPr>
            <a:lvl5pPr marL="2438315" indent="0" algn="ctr">
              <a:buNone/>
              <a:defRPr>
                <a:solidFill>
                  <a:schemeClr val="tx1">
                    <a:tint val="75000"/>
                  </a:schemeClr>
                </a:solidFill>
              </a:defRPr>
            </a:lvl5pPr>
            <a:lvl6pPr marL="3047893" indent="0" algn="ctr">
              <a:buNone/>
              <a:defRPr>
                <a:solidFill>
                  <a:schemeClr val="tx1">
                    <a:tint val="75000"/>
                  </a:schemeClr>
                </a:solidFill>
              </a:defRPr>
            </a:lvl6pPr>
            <a:lvl7pPr marL="3657473" indent="0" algn="ctr">
              <a:buNone/>
              <a:defRPr>
                <a:solidFill>
                  <a:schemeClr val="tx1">
                    <a:tint val="75000"/>
                  </a:schemeClr>
                </a:solidFill>
              </a:defRPr>
            </a:lvl7pPr>
            <a:lvl8pPr marL="4267051" indent="0" algn="ctr">
              <a:buNone/>
              <a:defRPr>
                <a:solidFill>
                  <a:schemeClr val="tx1">
                    <a:tint val="75000"/>
                  </a:schemeClr>
                </a:solidFill>
              </a:defRPr>
            </a:lvl8pPr>
            <a:lvl9pPr marL="4876629" indent="0" algn="ctr">
              <a:buNone/>
              <a:defRPr>
                <a:solidFill>
                  <a:schemeClr val="tx1">
                    <a:tint val="75000"/>
                  </a:schemeClr>
                </a:solidFill>
              </a:defRPr>
            </a:lvl9pPr>
          </a:lstStyle>
          <a:p>
            <a:r>
              <a:rPr lang="fr-FR"/>
              <a:t>Cliquez pour modifier le style des sous-titres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pPr/>
              <a:t>27/04/2026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pPr/>
              <a:t>‹N°›</a:t>
            </a:fld>
            <a:endParaRPr lang="fr-FR"/>
          </a:p>
        </p:txBody>
      </p:sp>
    </p:spTree>
    <p:extLst>
      <p:ext uri="{BB962C8B-B14F-4D97-AF65-F5344CB8AC3E}">
        <p14:creationId xmlns:p14="http://schemas.microsoft.com/office/powerpoint/2010/main" val="2597084099"/>
      </p:ext>
    </p:extLst>
  </p:cSld>
  <p:clrMapOvr>
    <a:masterClrMapping/>
  </p:clrMapOvr>
  <p:transition spd="slow" advTm="4000">
    <p:dissolv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pPr/>
              <a:t>27/04/2026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pPr/>
              <a:t>‹N°›</a:t>
            </a:fld>
            <a:endParaRPr lang="fr-FR"/>
          </a:p>
        </p:txBody>
      </p:sp>
    </p:spTree>
    <p:extLst>
      <p:ext uri="{BB962C8B-B14F-4D97-AF65-F5344CB8AC3E}">
        <p14:creationId xmlns:p14="http://schemas.microsoft.com/office/powerpoint/2010/main" val="2608080878"/>
      </p:ext>
    </p:extLst>
  </p:cSld>
  <p:clrMapOvr>
    <a:masterClrMapping/>
  </p:clrMapOvr>
  <p:transition spd="slow" advTm="4000">
    <p:dissolv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5" y="4406901"/>
            <a:ext cx="10363200" cy="1362075"/>
          </a:xfrm>
        </p:spPr>
        <p:txBody>
          <a:bodyPr anchor="t"/>
          <a:lstStyle>
            <a:lvl1pPr algn="l">
              <a:defRPr sz="5333" b="1" cap="all"/>
            </a:lvl1pPr>
          </a:lstStyle>
          <a:p>
            <a:r>
              <a:rPr lang="fr-FR"/>
              <a:t>Cliquez pour modifier le style du titre</a:t>
            </a:r>
          </a:p>
        </p:txBody>
      </p:sp>
      <p:sp>
        <p:nvSpPr>
          <p:cNvPr id="3" name="Espace réservé du texte 2"/>
          <p:cNvSpPr>
            <a:spLocks noGrp="1"/>
          </p:cNvSpPr>
          <p:nvPr>
            <p:ph type="body" idx="1"/>
          </p:nvPr>
        </p:nvSpPr>
        <p:spPr>
          <a:xfrm>
            <a:off x="963085" y="2906715"/>
            <a:ext cx="10363200" cy="1500187"/>
          </a:xfrm>
        </p:spPr>
        <p:txBody>
          <a:bodyPr anchor="b"/>
          <a:lstStyle>
            <a:lvl1pPr marL="0" indent="0">
              <a:buNone/>
              <a:defRPr sz="2667">
                <a:solidFill>
                  <a:schemeClr val="tx1">
                    <a:tint val="75000"/>
                  </a:schemeClr>
                </a:solidFill>
              </a:defRPr>
            </a:lvl1pPr>
            <a:lvl2pPr marL="609578" indent="0">
              <a:buNone/>
              <a:defRPr sz="2400">
                <a:solidFill>
                  <a:schemeClr val="tx1">
                    <a:tint val="75000"/>
                  </a:schemeClr>
                </a:solidFill>
              </a:defRPr>
            </a:lvl2pPr>
            <a:lvl3pPr marL="1219158" indent="0">
              <a:buNone/>
              <a:defRPr sz="2133">
                <a:solidFill>
                  <a:schemeClr val="tx1">
                    <a:tint val="75000"/>
                  </a:schemeClr>
                </a:solidFill>
              </a:defRPr>
            </a:lvl3pPr>
            <a:lvl4pPr marL="1828736" indent="0">
              <a:buNone/>
              <a:defRPr sz="1867">
                <a:solidFill>
                  <a:schemeClr val="tx1">
                    <a:tint val="75000"/>
                  </a:schemeClr>
                </a:solidFill>
              </a:defRPr>
            </a:lvl4pPr>
            <a:lvl5pPr marL="2438315" indent="0">
              <a:buNone/>
              <a:defRPr sz="1867">
                <a:solidFill>
                  <a:schemeClr val="tx1">
                    <a:tint val="75000"/>
                  </a:schemeClr>
                </a:solidFill>
              </a:defRPr>
            </a:lvl5pPr>
            <a:lvl6pPr marL="3047893" indent="0">
              <a:buNone/>
              <a:defRPr sz="1867">
                <a:solidFill>
                  <a:schemeClr val="tx1">
                    <a:tint val="75000"/>
                  </a:schemeClr>
                </a:solidFill>
              </a:defRPr>
            </a:lvl6pPr>
            <a:lvl7pPr marL="3657473" indent="0">
              <a:buNone/>
              <a:defRPr sz="1867">
                <a:solidFill>
                  <a:schemeClr val="tx1">
                    <a:tint val="75000"/>
                  </a:schemeClr>
                </a:solidFill>
              </a:defRPr>
            </a:lvl7pPr>
            <a:lvl8pPr marL="4267051" indent="0">
              <a:buNone/>
              <a:defRPr sz="1867">
                <a:solidFill>
                  <a:schemeClr val="tx1">
                    <a:tint val="75000"/>
                  </a:schemeClr>
                </a:solidFill>
              </a:defRPr>
            </a:lvl8pPr>
            <a:lvl9pPr marL="4876629" indent="0">
              <a:buNone/>
              <a:defRPr sz="1867">
                <a:solidFill>
                  <a:schemeClr val="tx1">
                    <a:tint val="75000"/>
                  </a:schemeClr>
                </a:solidFill>
              </a:defRPr>
            </a:lvl9pPr>
          </a:lstStyle>
          <a:p>
            <a:pPr lvl="0"/>
            <a:r>
              <a:rPr lang="fr-FR"/>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pPr/>
              <a:t>27/04/2026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pPr/>
              <a:t>‹N°›</a:t>
            </a:fld>
            <a:endParaRPr lang="fr-FR"/>
          </a:p>
        </p:txBody>
      </p:sp>
    </p:spTree>
    <p:extLst>
      <p:ext uri="{BB962C8B-B14F-4D97-AF65-F5344CB8AC3E}">
        <p14:creationId xmlns:p14="http://schemas.microsoft.com/office/powerpoint/2010/main" val="3761199331"/>
      </p:ext>
    </p:extLst>
  </p:cSld>
  <p:clrMapOvr>
    <a:masterClrMapping/>
  </p:clrMapOvr>
  <p:transition spd="slow" advTm="4000">
    <p:dissolv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sz="half" idx="1"/>
          </p:nvPr>
        </p:nvSpPr>
        <p:spPr>
          <a:xfrm>
            <a:off x="609600" y="1600203"/>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6197601" y="1600203"/>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FA0B38D7-1DE5-41DE-8B65-024289CA27F3}" type="datetimeFigureOut">
              <a:rPr lang="fr-FR" smtClean="0"/>
              <a:pPr/>
              <a:t>27/04/2026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pPr/>
              <a:t>‹N°›</a:t>
            </a:fld>
            <a:endParaRPr lang="fr-FR"/>
          </a:p>
        </p:txBody>
      </p:sp>
    </p:spTree>
    <p:extLst>
      <p:ext uri="{BB962C8B-B14F-4D97-AF65-F5344CB8AC3E}">
        <p14:creationId xmlns:p14="http://schemas.microsoft.com/office/powerpoint/2010/main" val="2535134170"/>
      </p:ext>
    </p:extLst>
  </p:cSld>
  <p:clrMapOvr>
    <a:masterClrMapping/>
  </p:clrMapOvr>
  <p:transition spd="slow" advTm="4000">
    <p:dissolv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a:t>Cliquez pour modifier le style du titre</a:t>
            </a:r>
          </a:p>
        </p:txBody>
      </p:sp>
      <p:sp>
        <p:nvSpPr>
          <p:cNvPr id="3" name="Espace réservé du texte 2"/>
          <p:cNvSpPr>
            <a:spLocks noGrp="1"/>
          </p:cNvSpPr>
          <p:nvPr>
            <p:ph type="body" idx="1"/>
          </p:nvPr>
        </p:nvSpPr>
        <p:spPr>
          <a:xfrm>
            <a:off x="609600" y="1535113"/>
            <a:ext cx="5386917" cy="639763"/>
          </a:xfrm>
        </p:spPr>
        <p:txBody>
          <a:bodyPr anchor="b"/>
          <a:lstStyle>
            <a:lvl1pPr marL="0" indent="0">
              <a:buNone/>
              <a:defRPr sz="3200" b="1"/>
            </a:lvl1pPr>
            <a:lvl2pPr marL="609578" indent="0">
              <a:buNone/>
              <a:defRPr sz="2667" b="1"/>
            </a:lvl2pPr>
            <a:lvl3pPr marL="1219158" indent="0">
              <a:buNone/>
              <a:defRPr sz="2400" b="1"/>
            </a:lvl3pPr>
            <a:lvl4pPr marL="1828736" indent="0">
              <a:buNone/>
              <a:defRPr sz="2133" b="1"/>
            </a:lvl4pPr>
            <a:lvl5pPr marL="2438315" indent="0">
              <a:buNone/>
              <a:defRPr sz="2133" b="1"/>
            </a:lvl5pPr>
            <a:lvl6pPr marL="3047893" indent="0">
              <a:buNone/>
              <a:defRPr sz="2133" b="1"/>
            </a:lvl6pPr>
            <a:lvl7pPr marL="3657473" indent="0">
              <a:buNone/>
              <a:defRPr sz="2133" b="1"/>
            </a:lvl7pPr>
            <a:lvl8pPr marL="4267051" indent="0">
              <a:buNone/>
              <a:defRPr sz="2133" b="1"/>
            </a:lvl8pPr>
            <a:lvl9pPr marL="4876629" indent="0">
              <a:buNone/>
              <a:defRPr sz="2133" b="1"/>
            </a:lvl9pPr>
          </a:lstStyle>
          <a:p>
            <a:pPr lvl="0"/>
            <a:r>
              <a:rPr lang="fr-FR"/>
              <a:t>Cliquez pour modifier les styles du texte du masque</a:t>
            </a:r>
          </a:p>
        </p:txBody>
      </p:sp>
      <p:sp>
        <p:nvSpPr>
          <p:cNvPr id="4" name="Espace réservé du contenu 3"/>
          <p:cNvSpPr>
            <a:spLocks noGrp="1"/>
          </p:cNvSpPr>
          <p:nvPr>
            <p:ph sz="half" idx="2"/>
          </p:nvPr>
        </p:nvSpPr>
        <p:spPr>
          <a:xfrm>
            <a:off x="609600" y="2174876"/>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6193370" y="1535113"/>
            <a:ext cx="5389033" cy="639763"/>
          </a:xfrm>
        </p:spPr>
        <p:txBody>
          <a:bodyPr anchor="b"/>
          <a:lstStyle>
            <a:lvl1pPr marL="0" indent="0">
              <a:buNone/>
              <a:defRPr sz="3200" b="1"/>
            </a:lvl1pPr>
            <a:lvl2pPr marL="609578" indent="0">
              <a:buNone/>
              <a:defRPr sz="2667" b="1"/>
            </a:lvl2pPr>
            <a:lvl3pPr marL="1219158" indent="0">
              <a:buNone/>
              <a:defRPr sz="2400" b="1"/>
            </a:lvl3pPr>
            <a:lvl4pPr marL="1828736" indent="0">
              <a:buNone/>
              <a:defRPr sz="2133" b="1"/>
            </a:lvl4pPr>
            <a:lvl5pPr marL="2438315" indent="0">
              <a:buNone/>
              <a:defRPr sz="2133" b="1"/>
            </a:lvl5pPr>
            <a:lvl6pPr marL="3047893" indent="0">
              <a:buNone/>
              <a:defRPr sz="2133" b="1"/>
            </a:lvl6pPr>
            <a:lvl7pPr marL="3657473" indent="0">
              <a:buNone/>
              <a:defRPr sz="2133" b="1"/>
            </a:lvl7pPr>
            <a:lvl8pPr marL="4267051" indent="0">
              <a:buNone/>
              <a:defRPr sz="2133" b="1"/>
            </a:lvl8pPr>
            <a:lvl9pPr marL="4876629" indent="0">
              <a:buNone/>
              <a:defRPr sz="2133" b="1"/>
            </a:lvl9pPr>
          </a:lstStyle>
          <a:p>
            <a:pPr lvl="0"/>
            <a:r>
              <a:rPr lang="fr-FR"/>
              <a:t>Cliquez pour modifier les styles du texte du masque</a:t>
            </a:r>
          </a:p>
        </p:txBody>
      </p:sp>
      <p:sp>
        <p:nvSpPr>
          <p:cNvPr id="6" name="Espace réservé du contenu 5"/>
          <p:cNvSpPr>
            <a:spLocks noGrp="1"/>
          </p:cNvSpPr>
          <p:nvPr>
            <p:ph sz="quarter" idx="4"/>
          </p:nvPr>
        </p:nvSpPr>
        <p:spPr>
          <a:xfrm>
            <a:off x="6193370" y="2174876"/>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FA0B38D7-1DE5-41DE-8B65-024289CA27F3}" type="datetimeFigureOut">
              <a:rPr lang="fr-FR" smtClean="0"/>
              <a:pPr/>
              <a:t>27/04/2026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pPr/>
              <a:t>‹N°›</a:t>
            </a:fld>
            <a:endParaRPr lang="fr-FR"/>
          </a:p>
        </p:txBody>
      </p:sp>
    </p:spTree>
    <p:extLst>
      <p:ext uri="{BB962C8B-B14F-4D97-AF65-F5344CB8AC3E}">
        <p14:creationId xmlns:p14="http://schemas.microsoft.com/office/powerpoint/2010/main" val="4253185759"/>
      </p:ext>
    </p:extLst>
  </p:cSld>
  <p:clrMapOvr>
    <a:masterClrMapping/>
  </p:clrMapOvr>
  <p:transition spd="slow" advTm="4000">
    <p:dissolv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e la date 2"/>
          <p:cNvSpPr>
            <a:spLocks noGrp="1"/>
          </p:cNvSpPr>
          <p:nvPr>
            <p:ph type="dt" sz="half" idx="10"/>
          </p:nvPr>
        </p:nvSpPr>
        <p:spPr/>
        <p:txBody>
          <a:bodyPr/>
          <a:lstStyle/>
          <a:p>
            <a:fld id="{FA0B38D7-1DE5-41DE-8B65-024289CA27F3}" type="datetimeFigureOut">
              <a:rPr lang="fr-FR" smtClean="0"/>
              <a:pPr/>
              <a:t>27/04/2026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pPr/>
              <a:t>‹N°›</a:t>
            </a:fld>
            <a:endParaRPr lang="fr-FR"/>
          </a:p>
        </p:txBody>
      </p:sp>
    </p:spTree>
    <p:extLst>
      <p:ext uri="{BB962C8B-B14F-4D97-AF65-F5344CB8AC3E}">
        <p14:creationId xmlns:p14="http://schemas.microsoft.com/office/powerpoint/2010/main" val="3821881218"/>
      </p:ext>
    </p:extLst>
  </p:cSld>
  <p:clrMapOvr>
    <a:masterClrMapping/>
  </p:clrMapOvr>
  <p:transition spd="slow" advTm="4000">
    <p:dissolv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pPr/>
              <a:t>27/04/2026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pPr/>
              <a:t>‹N°›</a:t>
            </a:fld>
            <a:endParaRPr lang="fr-FR"/>
          </a:p>
        </p:txBody>
      </p:sp>
    </p:spTree>
    <p:extLst>
      <p:ext uri="{BB962C8B-B14F-4D97-AF65-F5344CB8AC3E}">
        <p14:creationId xmlns:p14="http://schemas.microsoft.com/office/powerpoint/2010/main" val="2653088503"/>
      </p:ext>
    </p:extLst>
  </p:cSld>
  <p:clrMapOvr>
    <a:masterClrMapping/>
  </p:clrMapOvr>
  <p:transition spd="slow" advTm="4000">
    <p:dissolv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09603" y="273049"/>
            <a:ext cx="4011083" cy="1162051"/>
          </a:xfrm>
        </p:spPr>
        <p:txBody>
          <a:bodyPr anchor="b"/>
          <a:lstStyle>
            <a:lvl1pPr algn="l">
              <a:defRPr sz="2667" b="1"/>
            </a:lvl1pPr>
          </a:lstStyle>
          <a:p>
            <a:r>
              <a:rPr lang="fr-FR"/>
              <a:t>Cliquez pour modifier le style du titre</a:t>
            </a:r>
          </a:p>
        </p:txBody>
      </p:sp>
      <p:sp>
        <p:nvSpPr>
          <p:cNvPr id="3" name="Espace réservé du contenu 2"/>
          <p:cNvSpPr>
            <a:spLocks noGrp="1"/>
          </p:cNvSpPr>
          <p:nvPr>
            <p:ph idx="1"/>
          </p:nvPr>
        </p:nvSpPr>
        <p:spPr>
          <a:xfrm>
            <a:off x="4766733" y="273052"/>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609603" y="1435102"/>
            <a:ext cx="4011083" cy="4691063"/>
          </a:xfrm>
        </p:spPr>
        <p:txBody>
          <a:bodyPr/>
          <a:lstStyle>
            <a:lvl1pPr marL="0" indent="0">
              <a:buNone/>
              <a:defRPr sz="1867"/>
            </a:lvl1pPr>
            <a:lvl2pPr marL="609578" indent="0">
              <a:buNone/>
              <a:defRPr sz="1600"/>
            </a:lvl2pPr>
            <a:lvl3pPr marL="1219158" indent="0">
              <a:buNone/>
              <a:defRPr sz="1333"/>
            </a:lvl3pPr>
            <a:lvl4pPr marL="1828736" indent="0">
              <a:buNone/>
              <a:defRPr sz="1200"/>
            </a:lvl4pPr>
            <a:lvl5pPr marL="2438315" indent="0">
              <a:buNone/>
              <a:defRPr sz="1200"/>
            </a:lvl5pPr>
            <a:lvl6pPr marL="3047893" indent="0">
              <a:buNone/>
              <a:defRPr sz="1200"/>
            </a:lvl6pPr>
            <a:lvl7pPr marL="3657473" indent="0">
              <a:buNone/>
              <a:defRPr sz="1200"/>
            </a:lvl7pPr>
            <a:lvl8pPr marL="4267051" indent="0">
              <a:buNone/>
              <a:defRPr sz="1200"/>
            </a:lvl8pPr>
            <a:lvl9pPr marL="4876629" indent="0">
              <a:buNone/>
              <a:defRPr sz="1200"/>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pPr/>
              <a:t>27/04/2026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pPr/>
              <a:t>‹N°›</a:t>
            </a:fld>
            <a:endParaRPr lang="fr-FR"/>
          </a:p>
        </p:txBody>
      </p:sp>
    </p:spTree>
    <p:extLst>
      <p:ext uri="{BB962C8B-B14F-4D97-AF65-F5344CB8AC3E}">
        <p14:creationId xmlns:p14="http://schemas.microsoft.com/office/powerpoint/2010/main" val="1370574888"/>
      </p:ext>
    </p:extLst>
  </p:cSld>
  <p:clrMapOvr>
    <a:masterClrMapping/>
  </p:clrMapOvr>
  <p:transition spd="slow" advTm="4000">
    <p:dissolv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389717" y="4800600"/>
            <a:ext cx="7315200" cy="566739"/>
          </a:xfrm>
        </p:spPr>
        <p:txBody>
          <a:bodyPr anchor="b"/>
          <a:lstStyle>
            <a:lvl1pPr algn="l">
              <a:defRPr sz="2667" b="1"/>
            </a:lvl1pPr>
          </a:lstStyle>
          <a:p>
            <a:r>
              <a:rPr lang="fr-FR"/>
              <a:t>Cliquez pour modifier le style du titre</a:t>
            </a:r>
          </a:p>
        </p:txBody>
      </p:sp>
      <p:sp>
        <p:nvSpPr>
          <p:cNvPr id="3" name="Espace réservé pour une image  2"/>
          <p:cNvSpPr>
            <a:spLocks noGrp="1"/>
          </p:cNvSpPr>
          <p:nvPr>
            <p:ph type="pic" idx="1"/>
          </p:nvPr>
        </p:nvSpPr>
        <p:spPr>
          <a:xfrm>
            <a:off x="2389717" y="612775"/>
            <a:ext cx="7315200" cy="4114800"/>
          </a:xfrm>
        </p:spPr>
        <p:txBody>
          <a:bodyPr/>
          <a:lstStyle>
            <a:lvl1pPr marL="0" indent="0">
              <a:buNone/>
              <a:defRPr sz="4267"/>
            </a:lvl1pPr>
            <a:lvl2pPr marL="609578" indent="0">
              <a:buNone/>
              <a:defRPr sz="3733"/>
            </a:lvl2pPr>
            <a:lvl3pPr marL="1219158" indent="0">
              <a:buNone/>
              <a:defRPr sz="3200"/>
            </a:lvl3pPr>
            <a:lvl4pPr marL="1828736" indent="0">
              <a:buNone/>
              <a:defRPr sz="2667"/>
            </a:lvl4pPr>
            <a:lvl5pPr marL="2438315" indent="0">
              <a:buNone/>
              <a:defRPr sz="2667"/>
            </a:lvl5pPr>
            <a:lvl6pPr marL="3047893" indent="0">
              <a:buNone/>
              <a:defRPr sz="2667"/>
            </a:lvl6pPr>
            <a:lvl7pPr marL="3657473" indent="0">
              <a:buNone/>
              <a:defRPr sz="2667"/>
            </a:lvl7pPr>
            <a:lvl8pPr marL="4267051" indent="0">
              <a:buNone/>
              <a:defRPr sz="2667"/>
            </a:lvl8pPr>
            <a:lvl9pPr marL="4876629" indent="0">
              <a:buNone/>
              <a:defRPr sz="2667"/>
            </a:lvl9pPr>
          </a:lstStyle>
          <a:p>
            <a:endParaRPr lang="fr-FR"/>
          </a:p>
        </p:txBody>
      </p:sp>
      <p:sp>
        <p:nvSpPr>
          <p:cNvPr id="4" name="Espace réservé du texte 3"/>
          <p:cNvSpPr>
            <a:spLocks noGrp="1"/>
          </p:cNvSpPr>
          <p:nvPr>
            <p:ph type="body" sz="half" idx="2"/>
          </p:nvPr>
        </p:nvSpPr>
        <p:spPr>
          <a:xfrm>
            <a:off x="2389717" y="5367339"/>
            <a:ext cx="7315200" cy="804863"/>
          </a:xfrm>
        </p:spPr>
        <p:txBody>
          <a:bodyPr/>
          <a:lstStyle>
            <a:lvl1pPr marL="0" indent="0">
              <a:buNone/>
              <a:defRPr sz="1867"/>
            </a:lvl1pPr>
            <a:lvl2pPr marL="609578" indent="0">
              <a:buNone/>
              <a:defRPr sz="1600"/>
            </a:lvl2pPr>
            <a:lvl3pPr marL="1219158" indent="0">
              <a:buNone/>
              <a:defRPr sz="1333"/>
            </a:lvl3pPr>
            <a:lvl4pPr marL="1828736" indent="0">
              <a:buNone/>
              <a:defRPr sz="1200"/>
            </a:lvl4pPr>
            <a:lvl5pPr marL="2438315" indent="0">
              <a:buNone/>
              <a:defRPr sz="1200"/>
            </a:lvl5pPr>
            <a:lvl6pPr marL="3047893" indent="0">
              <a:buNone/>
              <a:defRPr sz="1200"/>
            </a:lvl6pPr>
            <a:lvl7pPr marL="3657473" indent="0">
              <a:buNone/>
              <a:defRPr sz="1200"/>
            </a:lvl7pPr>
            <a:lvl8pPr marL="4267051" indent="0">
              <a:buNone/>
              <a:defRPr sz="1200"/>
            </a:lvl8pPr>
            <a:lvl9pPr marL="4876629" indent="0">
              <a:buNone/>
              <a:defRPr sz="1200"/>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pPr/>
              <a:t>27/04/2026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pPr/>
              <a:t>‹N°›</a:t>
            </a:fld>
            <a:endParaRPr lang="fr-FR"/>
          </a:p>
        </p:txBody>
      </p:sp>
    </p:spTree>
    <p:extLst>
      <p:ext uri="{BB962C8B-B14F-4D97-AF65-F5344CB8AC3E}">
        <p14:creationId xmlns:p14="http://schemas.microsoft.com/office/powerpoint/2010/main" val="4221953962"/>
      </p:ext>
    </p:extLst>
  </p:cSld>
  <p:clrMapOvr>
    <a:masterClrMapping/>
  </p:clrMapOvr>
  <p:transition spd="slow" advTm="4000">
    <p:dissolv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pPr/>
              <a:t>27/04/2026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pPr/>
              <a:t>‹N°›</a:t>
            </a:fld>
            <a:endParaRPr lang="fr-FR"/>
          </a:p>
        </p:txBody>
      </p:sp>
    </p:spTree>
    <p:extLst>
      <p:ext uri="{BB962C8B-B14F-4D97-AF65-F5344CB8AC3E}">
        <p14:creationId xmlns:p14="http://schemas.microsoft.com/office/powerpoint/2010/main" val="3048388006"/>
      </p:ext>
    </p:extLst>
  </p:cSld>
  <p:clrMapOvr>
    <a:masterClrMapping/>
  </p:clrMapOvr>
  <p:transition spd="slow" advTm="4000">
    <p:dissolv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5851525"/>
          </a:xfrm>
        </p:spPr>
        <p:txBody>
          <a:bodyPr vert="eaVert"/>
          <a:lstStyle/>
          <a:p>
            <a:r>
              <a:rPr lang="fr-FR"/>
              <a:t>Cliquez pour modifier le style du titre</a:t>
            </a:r>
          </a:p>
        </p:txBody>
      </p:sp>
      <p:sp>
        <p:nvSpPr>
          <p:cNvPr id="3" name="Espace réservé du texte vertical 2"/>
          <p:cNvSpPr>
            <a:spLocks noGrp="1"/>
          </p:cNvSpPr>
          <p:nvPr>
            <p:ph type="body" orient="vert" idx="1"/>
          </p:nvPr>
        </p:nvSpPr>
        <p:spPr>
          <a:xfrm>
            <a:off x="609600" y="274639"/>
            <a:ext cx="8026400" cy="5851525"/>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pPr/>
              <a:t>27/04/2026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pPr/>
              <a:t>‹N°›</a:t>
            </a:fld>
            <a:endParaRPr lang="fr-FR"/>
          </a:p>
        </p:txBody>
      </p:sp>
    </p:spTree>
    <p:extLst>
      <p:ext uri="{BB962C8B-B14F-4D97-AF65-F5344CB8AC3E}">
        <p14:creationId xmlns:p14="http://schemas.microsoft.com/office/powerpoint/2010/main" val="4105803481"/>
      </p:ext>
    </p:extLst>
  </p:cSld>
  <p:clrMapOvr>
    <a:masterClrMapping/>
  </p:clrMapOvr>
  <p:transition spd="slow" advTm="4000">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609601" y="274639"/>
            <a:ext cx="10972800" cy="1143000"/>
          </a:xfrm>
          <a:prstGeom prst="rect">
            <a:avLst/>
          </a:prstGeom>
        </p:spPr>
        <p:txBody>
          <a:bodyPr vert="horz" lIns="91439" tIns="45720" rIns="91439" bIns="45720" rtlCol="0" anchor="ctr">
            <a:normAutofit/>
          </a:bodyPr>
          <a:lstStyle/>
          <a:p>
            <a:r>
              <a:rPr lang="fr-FR"/>
              <a:t>Cliquez pour modifier le style du titre</a:t>
            </a:r>
          </a:p>
        </p:txBody>
      </p:sp>
      <p:sp>
        <p:nvSpPr>
          <p:cNvPr id="3" name="Espace réservé du texte 2"/>
          <p:cNvSpPr>
            <a:spLocks noGrp="1"/>
          </p:cNvSpPr>
          <p:nvPr>
            <p:ph type="body" idx="1"/>
          </p:nvPr>
        </p:nvSpPr>
        <p:spPr>
          <a:xfrm>
            <a:off x="609601" y="1600203"/>
            <a:ext cx="10972800" cy="4525963"/>
          </a:xfrm>
          <a:prstGeom prst="rect">
            <a:avLst/>
          </a:prstGeom>
        </p:spPr>
        <p:txBody>
          <a:bodyPr vert="horz" lIns="91439" tIns="45720" rIns="91439"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609600" y="6356351"/>
            <a:ext cx="2844800" cy="365125"/>
          </a:xfrm>
          <a:prstGeom prst="rect">
            <a:avLst/>
          </a:prstGeom>
        </p:spPr>
        <p:txBody>
          <a:bodyPr vert="horz" lIns="91439" tIns="45720" rIns="91439" bIns="45720" rtlCol="0" anchor="ctr"/>
          <a:lstStyle>
            <a:lvl1pPr algn="l">
              <a:defRPr sz="1600">
                <a:solidFill>
                  <a:schemeClr val="tx1">
                    <a:tint val="75000"/>
                  </a:schemeClr>
                </a:solidFill>
              </a:defRPr>
            </a:lvl1pPr>
          </a:lstStyle>
          <a:p>
            <a:fld id="{FA0B38D7-1DE5-41DE-8B65-024289CA27F3}" type="datetimeFigureOut">
              <a:rPr lang="fr-FR" smtClean="0">
                <a:solidFill>
                  <a:prstClr val="black">
                    <a:tint val="75000"/>
                  </a:prstClr>
                </a:solidFill>
              </a:rPr>
              <a:pPr/>
              <a:t>27/04/2026</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4165601" y="6356351"/>
            <a:ext cx="3860800" cy="365125"/>
          </a:xfrm>
          <a:prstGeom prst="rect">
            <a:avLst/>
          </a:prstGeom>
        </p:spPr>
        <p:txBody>
          <a:bodyPr vert="horz" lIns="91439" tIns="45720" rIns="91439" bIns="45720" rtlCol="0" anchor="ctr"/>
          <a:lstStyle>
            <a:lvl1pPr algn="ctr">
              <a:defRPr sz="1600">
                <a:solidFill>
                  <a:schemeClr val="tx1">
                    <a:tint val="75000"/>
                  </a:schemeClr>
                </a:solidFill>
              </a:defRPr>
            </a:lvl1pPr>
          </a:lstStyle>
          <a:p>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8737600" y="6356351"/>
            <a:ext cx="2844800" cy="365125"/>
          </a:xfrm>
          <a:prstGeom prst="rect">
            <a:avLst/>
          </a:prstGeom>
        </p:spPr>
        <p:txBody>
          <a:bodyPr vert="horz" lIns="91439" tIns="45720" rIns="91439" bIns="45720" rtlCol="0" anchor="ctr"/>
          <a:lstStyle>
            <a:lvl1pPr algn="r">
              <a:defRPr sz="1600">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29596222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Tm="4000">
    <p:dissolve/>
  </p:transition>
  <p:txStyles>
    <p:titleStyle>
      <a:lvl1pPr algn="ctr" defTabSz="1219158" rtl="0" eaLnBrk="1" latinLnBrk="0" hangingPunct="1">
        <a:spcBef>
          <a:spcPct val="0"/>
        </a:spcBef>
        <a:buNone/>
        <a:defRPr sz="5867" kern="1200">
          <a:solidFill>
            <a:schemeClr val="tx1"/>
          </a:solidFill>
          <a:latin typeface="+mj-lt"/>
          <a:ea typeface="+mj-ea"/>
          <a:cs typeface="+mj-cs"/>
        </a:defRPr>
      </a:lvl1pPr>
    </p:titleStyle>
    <p:bodyStyle>
      <a:lvl1pPr marL="457185" indent="-457185" algn="l" defTabSz="1219158" rtl="0" eaLnBrk="1" latinLnBrk="0" hangingPunct="1">
        <a:spcBef>
          <a:spcPct val="20000"/>
        </a:spcBef>
        <a:buFont typeface="Arial" pitchFamily="34" charset="0"/>
        <a:buChar char="•"/>
        <a:defRPr sz="4267" kern="1200">
          <a:solidFill>
            <a:schemeClr val="tx1"/>
          </a:solidFill>
          <a:latin typeface="+mn-lt"/>
          <a:ea typeface="+mn-ea"/>
          <a:cs typeface="+mn-cs"/>
        </a:defRPr>
      </a:lvl1pPr>
      <a:lvl2pPr marL="990566" indent="-380986" algn="l" defTabSz="1219158" rtl="0" eaLnBrk="1" latinLnBrk="0" hangingPunct="1">
        <a:spcBef>
          <a:spcPct val="20000"/>
        </a:spcBef>
        <a:buFont typeface="Arial" pitchFamily="34" charset="0"/>
        <a:buChar char="–"/>
        <a:defRPr sz="3733" kern="1200">
          <a:solidFill>
            <a:schemeClr val="tx1"/>
          </a:solidFill>
          <a:latin typeface="+mn-lt"/>
          <a:ea typeface="+mn-ea"/>
          <a:cs typeface="+mn-cs"/>
        </a:defRPr>
      </a:lvl2pPr>
      <a:lvl3pPr marL="1523947" indent="-304790" algn="l" defTabSz="1219158"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25" indent="-304790" algn="l" defTabSz="1219158" rtl="0" eaLnBrk="1" latinLnBrk="0" hangingPunct="1">
        <a:spcBef>
          <a:spcPct val="20000"/>
        </a:spcBef>
        <a:buFont typeface="Arial" pitchFamily="34" charset="0"/>
        <a:buChar char="–"/>
        <a:defRPr sz="2667" kern="1200">
          <a:solidFill>
            <a:schemeClr val="tx1"/>
          </a:solidFill>
          <a:latin typeface="+mn-lt"/>
          <a:ea typeface="+mn-ea"/>
          <a:cs typeface="+mn-cs"/>
        </a:defRPr>
      </a:lvl4pPr>
      <a:lvl5pPr marL="2743103" indent="-304790" algn="l" defTabSz="1219158" rtl="0" eaLnBrk="1" latinLnBrk="0" hangingPunct="1">
        <a:spcBef>
          <a:spcPct val="20000"/>
        </a:spcBef>
        <a:buFont typeface="Arial" pitchFamily="34" charset="0"/>
        <a:buChar char="»"/>
        <a:defRPr sz="2667" kern="1200">
          <a:solidFill>
            <a:schemeClr val="tx1"/>
          </a:solidFill>
          <a:latin typeface="+mn-lt"/>
          <a:ea typeface="+mn-ea"/>
          <a:cs typeface="+mn-cs"/>
        </a:defRPr>
      </a:lvl5pPr>
      <a:lvl6pPr marL="3352683" indent="-304790" algn="l" defTabSz="1219158"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261" indent="-304790" algn="l" defTabSz="1219158"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40" indent="-304790" algn="l" defTabSz="1219158"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18" indent="-304790" algn="l" defTabSz="1219158"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fr-FR"/>
      </a:defPPr>
      <a:lvl1pPr marL="0" algn="l" defTabSz="1219158" rtl="0" eaLnBrk="1" latinLnBrk="0" hangingPunct="1">
        <a:defRPr sz="2400" kern="1200">
          <a:solidFill>
            <a:schemeClr val="tx1"/>
          </a:solidFill>
          <a:latin typeface="+mn-lt"/>
          <a:ea typeface="+mn-ea"/>
          <a:cs typeface="+mn-cs"/>
        </a:defRPr>
      </a:lvl1pPr>
      <a:lvl2pPr marL="609578" algn="l" defTabSz="1219158" rtl="0" eaLnBrk="1" latinLnBrk="0" hangingPunct="1">
        <a:defRPr sz="2400" kern="1200">
          <a:solidFill>
            <a:schemeClr val="tx1"/>
          </a:solidFill>
          <a:latin typeface="+mn-lt"/>
          <a:ea typeface="+mn-ea"/>
          <a:cs typeface="+mn-cs"/>
        </a:defRPr>
      </a:lvl2pPr>
      <a:lvl3pPr marL="1219158" algn="l" defTabSz="1219158" rtl="0" eaLnBrk="1" latinLnBrk="0" hangingPunct="1">
        <a:defRPr sz="2400" kern="1200">
          <a:solidFill>
            <a:schemeClr val="tx1"/>
          </a:solidFill>
          <a:latin typeface="+mn-lt"/>
          <a:ea typeface="+mn-ea"/>
          <a:cs typeface="+mn-cs"/>
        </a:defRPr>
      </a:lvl3pPr>
      <a:lvl4pPr marL="1828736" algn="l" defTabSz="1219158" rtl="0" eaLnBrk="1" latinLnBrk="0" hangingPunct="1">
        <a:defRPr sz="2400" kern="1200">
          <a:solidFill>
            <a:schemeClr val="tx1"/>
          </a:solidFill>
          <a:latin typeface="+mn-lt"/>
          <a:ea typeface="+mn-ea"/>
          <a:cs typeface="+mn-cs"/>
        </a:defRPr>
      </a:lvl4pPr>
      <a:lvl5pPr marL="2438315" algn="l" defTabSz="1219158" rtl="0" eaLnBrk="1" latinLnBrk="0" hangingPunct="1">
        <a:defRPr sz="2400" kern="1200">
          <a:solidFill>
            <a:schemeClr val="tx1"/>
          </a:solidFill>
          <a:latin typeface="+mn-lt"/>
          <a:ea typeface="+mn-ea"/>
          <a:cs typeface="+mn-cs"/>
        </a:defRPr>
      </a:lvl5pPr>
      <a:lvl6pPr marL="3047893" algn="l" defTabSz="1219158" rtl="0" eaLnBrk="1" latinLnBrk="0" hangingPunct="1">
        <a:defRPr sz="2400" kern="1200">
          <a:solidFill>
            <a:schemeClr val="tx1"/>
          </a:solidFill>
          <a:latin typeface="+mn-lt"/>
          <a:ea typeface="+mn-ea"/>
          <a:cs typeface="+mn-cs"/>
        </a:defRPr>
      </a:lvl6pPr>
      <a:lvl7pPr marL="3657473" algn="l" defTabSz="1219158" rtl="0" eaLnBrk="1" latinLnBrk="0" hangingPunct="1">
        <a:defRPr sz="2400" kern="1200">
          <a:solidFill>
            <a:schemeClr val="tx1"/>
          </a:solidFill>
          <a:latin typeface="+mn-lt"/>
          <a:ea typeface="+mn-ea"/>
          <a:cs typeface="+mn-cs"/>
        </a:defRPr>
      </a:lvl7pPr>
      <a:lvl8pPr marL="4267051" algn="l" defTabSz="1219158" rtl="0" eaLnBrk="1" latinLnBrk="0" hangingPunct="1">
        <a:defRPr sz="2400" kern="1200">
          <a:solidFill>
            <a:schemeClr val="tx1"/>
          </a:solidFill>
          <a:latin typeface="+mn-lt"/>
          <a:ea typeface="+mn-ea"/>
          <a:cs typeface="+mn-cs"/>
        </a:defRPr>
      </a:lvl8pPr>
      <a:lvl9pPr marL="4876629" algn="l" defTabSz="1219158" rtl="0" eaLnBrk="1" latinLnBrk="0" hangingPunct="1">
        <a:defRPr sz="24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609601" y="274639"/>
            <a:ext cx="10972800" cy="1143000"/>
          </a:xfrm>
          <a:prstGeom prst="rect">
            <a:avLst/>
          </a:prstGeom>
        </p:spPr>
        <p:txBody>
          <a:bodyPr vert="horz" lIns="91439" tIns="45720" rIns="91439" bIns="45720" rtlCol="0" anchor="ctr">
            <a:normAutofit/>
          </a:bodyPr>
          <a:lstStyle/>
          <a:p>
            <a:r>
              <a:rPr lang="fr-FR"/>
              <a:t>Cliquez pour modifier le style du titre</a:t>
            </a:r>
          </a:p>
        </p:txBody>
      </p:sp>
      <p:sp>
        <p:nvSpPr>
          <p:cNvPr id="3" name="Espace réservé du texte 2"/>
          <p:cNvSpPr>
            <a:spLocks noGrp="1"/>
          </p:cNvSpPr>
          <p:nvPr>
            <p:ph type="body" idx="1"/>
          </p:nvPr>
        </p:nvSpPr>
        <p:spPr>
          <a:xfrm>
            <a:off x="609601" y="1600203"/>
            <a:ext cx="10972800" cy="4525963"/>
          </a:xfrm>
          <a:prstGeom prst="rect">
            <a:avLst/>
          </a:prstGeom>
        </p:spPr>
        <p:txBody>
          <a:bodyPr vert="horz" lIns="91439" tIns="45720" rIns="91439"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609600" y="6356351"/>
            <a:ext cx="2844800" cy="365125"/>
          </a:xfrm>
          <a:prstGeom prst="rect">
            <a:avLst/>
          </a:prstGeom>
        </p:spPr>
        <p:txBody>
          <a:bodyPr vert="horz" lIns="91439" tIns="45720" rIns="91439" bIns="45720" rtlCol="0" anchor="ctr"/>
          <a:lstStyle>
            <a:lvl1pPr algn="l">
              <a:defRPr sz="1600">
                <a:solidFill>
                  <a:schemeClr val="tx1">
                    <a:tint val="75000"/>
                  </a:schemeClr>
                </a:solidFill>
              </a:defRPr>
            </a:lvl1pPr>
          </a:lstStyle>
          <a:p>
            <a:fld id="{FA0B38D7-1DE5-41DE-8B65-024289CA27F3}" type="datetimeFigureOut">
              <a:rPr lang="fr-FR" smtClean="0"/>
              <a:pPr/>
              <a:t>27/04/2026</a:t>
            </a:fld>
            <a:endParaRPr lang="fr-FR"/>
          </a:p>
        </p:txBody>
      </p:sp>
      <p:sp>
        <p:nvSpPr>
          <p:cNvPr id="5" name="Espace réservé du pied de page 4"/>
          <p:cNvSpPr>
            <a:spLocks noGrp="1"/>
          </p:cNvSpPr>
          <p:nvPr>
            <p:ph type="ftr" sz="quarter" idx="3"/>
          </p:nvPr>
        </p:nvSpPr>
        <p:spPr>
          <a:xfrm>
            <a:off x="4165601" y="6356351"/>
            <a:ext cx="3860800" cy="365125"/>
          </a:xfrm>
          <a:prstGeom prst="rect">
            <a:avLst/>
          </a:prstGeom>
        </p:spPr>
        <p:txBody>
          <a:bodyPr vert="horz" lIns="91439" tIns="45720" rIns="91439" bIns="45720" rtlCol="0" anchor="ctr"/>
          <a:lstStyle>
            <a:lvl1pPr algn="ctr">
              <a:defRPr sz="16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737600" y="6356351"/>
            <a:ext cx="2844800" cy="365125"/>
          </a:xfrm>
          <a:prstGeom prst="rect">
            <a:avLst/>
          </a:prstGeom>
        </p:spPr>
        <p:txBody>
          <a:bodyPr vert="horz" lIns="91439" tIns="45720" rIns="91439" bIns="45720" rtlCol="0" anchor="ctr"/>
          <a:lstStyle>
            <a:lvl1pPr algn="r">
              <a:defRPr sz="1600">
                <a:solidFill>
                  <a:schemeClr val="tx1">
                    <a:tint val="75000"/>
                  </a:schemeClr>
                </a:solidFill>
              </a:defRPr>
            </a:lvl1pPr>
          </a:lstStyle>
          <a:p>
            <a:fld id="{729C7B30-DED1-4A29-94F9-42C7DECC1CE1}" type="slidenum">
              <a:rPr lang="fr-FR" smtClean="0"/>
              <a:pPr/>
              <a:t>‹N°›</a:t>
            </a:fld>
            <a:endParaRPr lang="fr-FR"/>
          </a:p>
        </p:txBody>
      </p:sp>
    </p:spTree>
    <p:extLst>
      <p:ext uri="{BB962C8B-B14F-4D97-AF65-F5344CB8AC3E}">
        <p14:creationId xmlns:p14="http://schemas.microsoft.com/office/powerpoint/2010/main" val="354575503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slow" advTm="4000">
    <p:dissolve/>
  </p:transition>
  <p:txStyles>
    <p:titleStyle>
      <a:lvl1pPr algn="ctr" defTabSz="1219158" rtl="0" eaLnBrk="1" latinLnBrk="0" hangingPunct="1">
        <a:spcBef>
          <a:spcPct val="0"/>
        </a:spcBef>
        <a:buNone/>
        <a:defRPr sz="5867" kern="1200">
          <a:solidFill>
            <a:schemeClr val="tx1"/>
          </a:solidFill>
          <a:latin typeface="+mj-lt"/>
          <a:ea typeface="+mj-ea"/>
          <a:cs typeface="+mj-cs"/>
        </a:defRPr>
      </a:lvl1pPr>
    </p:titleStyle>
    <p:bodyStyle>
      <a:lvl1pPr marL="457185" indent="-457185" algn="l" defTabSz="1219158" rtl="0" eaLnBrk="1" latinLnBrk="0" hangingPunct="1">
        <a:spcBef>
          <a:spcPct val="20000"/>
        </a:spcBef>
        <a:buFont typeface="Arial" pitchFamily="34" charset="0"/>
        <a:buChar char="•"/>
        <a:defRPr sz="4267" kern="1200">
          <a:solidFill>
            <a:schemeClr val="tx1"/>
          </a:solidFill>
          <a:latin typeface="+mn-lt"/>
          <a:ea typeface="+mn-ea"/>
          <a:cs typeface="+mn-cs"/>
        </a:defRPr>
      </a:lvl1pPr>
      <a:lvl2pPr marL="990566" indent="-380986" algn="l" defTabSz="1219158" rtl="0" eaLnBrk="1" latinLnBrk="0" hangingPunct="1">
        <a:spcBef>
          <a:spcPct val="20000"/>
        </a:spcBef>
        <a:buFont typeface="Arial" pitchFamily="34" charset="0"/>
        <a:buChar char="–"/>
        <a:defRPr sz="3733" kern="1200">
          <a:solidFill>
            <a:schemeClr val="tx1"/>
          </a:solidFill>
          <a:latin typeface="+mn-lt"/>
          <a:ea typeface="+mn-ea"/>
          <a:cs typeface="+mn-cs"/>
        </a:defRPr>
      </a:lvl2pPr>
      <a:lvl3pPr marL="1523947" indent="-304790" algn="l" defTabSz="1219158"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25" indent="-304790" algn="l" defTabSz="1219158" rtl="0" eaLnBrk="1" latinLnBrk="0" hangingPunct="1">
        <a:spcBef>
          <a:spcPct val="20000"/>
        </a:spcBef>
        <a:buFont typeface="Arial" pitchFamily="34" charset="0"/>
        <a:buChar char="–"/>
        <a:defRPr sz="2667" kern="1200">
          <a:solidFill>
            <a:schemeClr val="tx1"/>
          </a:solidFill>
          <a:latin typeface="+mn-lt"/>
          <a:ea typeface="+mn-ea"/>
          <a:cs typeface="+mn-cs"/>
        </a:defRPr>
      </a:lvl4pPr>
      <a:lvl5pPr marL="2743103" indent="-304790" algn="l" defTabSz="1219158" rtl="0" eaLnBrk="1" latinLnBrk="0" hangingPunct="1">
        <a:spcBef>
          <a:spcPct val="20000"/>
        </a:spcBef>
        <a:buFont typeface="Arial" pitchFamily="34" charset="0"/>
        <a:buChar char="»"/>
        <a:defRPr sz="2667" kern="1200">
          <a:solidFill>
            <a:schemeClr val="tx1"/>
          </a:solidFill>
          <a:latin typeface="+mn-lt"/>
          <a:ea typeface="+mn-ea"/>
          <a:cs typeface="+mn-cs"/>
        </a:defRPr>
      </a:lvl5pPr>
      <a:lvl6pPr marL="3352683" indent="-304790" algn="l" defTabSz="1219158"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261" indent="-304790" algn="l" defTabSz="1219158"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40" indent="-304790" algn="l" defTabSz="1219158"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18" indent="-304790" algn="l" defTabSz="1219158"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fr-FR"/>
      </a:defPPr>
      <a:lvl1pPr marL="0" algn="l" defTabSz="1219158" rtl="0" eaLnBrk="1" latinLnBrk="0" hangingPunct="1">
        <a:defRPr sz="2400" kern="1200">
          <a:solidFill>
            <a:schemeClr val="tx1"/>
          </a:solidFill>
          <a:latin typeface="+mn-lt"/>
          <a:ea typeface="+mn-ea"/>
          <a:cs typeface="+mn-cs"/>
        </a:defRPr>
      </a:lvl1pPr>
      <a:lvl2pPr marL="609578" algn="l" defTabSz="1219158" rtl="0" eaLnBrk="1" latinLnBrk="0" hangingPunct="1">
        <a:defRPr sz="2400" kern="1200">
          <a:solidFill>
            <a:schemeClr val="tx1"/>
          </a:solidFill>
          <a:latin typeface="+mn-lt"/>
          <a:ea typeface="+mn-ea"/>
          <a:cs typeface="+mn-cs"/>
        </a:defRPr>
      </a:lvl2pPr>
      <a:lvl3pPr marL="1219158" algn="l" defTabSz="1219158" rtl="0" eaLnBrk="1" latinLnBrk="0" hangingPunct="1">
        <a:defRPr sz="2400" kern="1200">
          <a:solidFill>
            <a:schemeClr val="tx1"/>
          </a:solidFill>
          <a:latin typeface="+mn-lt"/>
          <a:ea typeface="+mn-ea"/>
          <a:cs typeface="+mn-cs"/>
        </a:defRPr>
      </a:lvl3pPr>
      <a:lvl4pPr marL="1828736" algn="l" defTabSz="1219158" rtl="0" eaLnBrk="1" latinLnBrk="0" hangingPunct="1">
        <a:defRPr sz="2400" kern="1200">
          <a:solidFill>
            <a:schemeClr val="tx1"/>
          </a:solidFill>
          <a:latin typeface="+mn-lt"/>
          <a:ea typeface="+mn-ea"/>
          <a:cs typeface="+mn-cs"/>
        </a:defRPr>
      </a:lvl4pPr>
      <a:lvl5pPr marL="2438315" algn="l" defTabSz="1219158" rtl="0" eaLnBrk="1" latinLnBrk="0" hangingPunct="1">
        <a:defRPr sz="2400" kern="1200">
          <a:solidFill>
            <a:schemeClr val="tx1"/>
          </a:solidFill>
          <a:latin typeface="+mn-lt"/>
          <a:ea typeface="+mn-ea"/>
          <a:cs typeface="+mn-cs"/>
        </a:defRPr>
      </a:lvl5pPr>
      <a:lvl6pPr marL="3047893" algn="l" defTabSz="1219158" rtl="0" eaLnBrk="1" latinLnBrk="0" hangingPunct="1">
        <a:defRPr sz="2400" kern="1200">
          <a:solidFill>
            <a:schemeClr val="tx1"/>
          </a:solidFill>
          <a:latin typeface="+mn-lt"/>
          <a:ea typeface="+mn-ea"/>
          <a:cs typeface="+mn-cs"/>
        </a:defRPr>
      </a:lvl6pPr>
      <a:lvl7pPr marL="3657473" algn="l" defTabSz="1219158" rtl="0" eaLnBrk="1" latinLnBrk="0" hangingPunct="1">
        <a:defRPr sz="2400" kern="1200">
          <a:solidFill>
            <a:schemeClr val="tx1"/>
          </a:solidFill>
          <a:latin typeface="+mn-lt"/>
          <a:ea typeface="+mn-ea"/>
          <a:cs typeface="+mn-cs"/>
        </a:defRPr>
      </a:lvl7pPr>
      <a:lvl8pPr marL="4267051" algn="l" defTabSz="1219158" rtl="0" eaLnBrk="1" latinLnBrk="0" hangingPunct="1">
        <a:defRPr sz="2400" kern="1200">
          <a:solidFill>
            <a:schemeClr val="tx1"/>
          </a:solidFill>
          <a:latin typeface="+mn-lt"/>
          <a:ea typeface="+mn-ea"/>
          <a:cs typeface="+mn-cs"/>
        </a:defRPr>
      </a:lvl8pPr>
      <a:lvl9pPr marL="4876629" algn="l" defTabSz="1219158"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slideLayout" Target="../slideLayouts/slideLayout7.xml"/><Relationship Id="rId7" Type="http://schemas.openxmlformats.org/officeDocument/2006/relationships/image" Target="../media/image3.gif"/><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2.png"/><Relationship Id="rId5" Type="http://schemas.openxmlformats.org/officeDocument/2006/relationships/image" Target="../media/image1.png"/><Relationship Id="rId10" Type="http://schemas.openxmlformats.org/officeDocument/2006/relationships/image" Target="../media/image6.png"/><Relationship Id="rId4" Type="http://schemas.openxmlformats.org/officeDocument/2006/relationships/notesSlide" Target="../notesSlides/notesSlide1.xml"/><Relationship Id="rId9" Type="http://schemas.openxmlformats.org/officeDocument/2006/relationships/image" Target="../media/image5.jp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f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slideLayout" Target="../slideLayouts/slideLayout7.xml"/><Relationship Id="rId1" Type="http://schemas.openxmlformats.org/officeDocument/2006/relationships/themeOverride" Target="../theme/themeOverride1.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slideLayout" Target="../slideLayouts/slideLayout7.xml"/><Relationship Id="rId1" Type="http://schemas.openxmlformats.org/officeDocument/2006/relationships/themeOverride" Target="../theme/themeOverride2.xml"/><Relationship Id="rId5" Type="http://schemas.openxmlformats.org/officeDocument/2006/relationships/image" Target="../media/image24.png"/><Relationship Id="rId4" Type="http://schemas.openxmlformats.org/officeDocument/2006/relationships/image" Target="../media/image10.gif"/></Relationships>
</file>

<file path=ppt/slides/_rels/slide2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slideLayout" Target="../slideLayouts/slideLayout7.xml"/><Relationship Id="rId1" Type="http://schemas.openxmlformats.org/officeDocument/2006/relationships/themeOverride" Target="../theme/themeOverride3.xml"/><Relationship Id="rId4" Type="http://schemas.openxmlformats.org/officeDocument/2006/relationships/image" Target="../media/image10.gif"/></Relationships>
</file>

<file path=ppt/slides/_rels/slide21.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8" Type="http://schemas.openxmlformats.org/officeDocument/2006/relationships/image" Target="../media/image61.png"/><Relationship Id="rId3" Type="http://schemas.openxmlformats.org/officeDocument/2006/relationships/image" Target="../media/image56.gif"/><Relationship Id="rId7" Type="http://schemas.openxmlformats.org/officeDocument/2006/relationships/image" Target="../media/image60.png"/><Relationship Id="rId2" Type="http://schemas.openxmlformats.org/officeDocument/2006/relationships/image" Target="../media/image55.png"/><Relationship Id="rId1" Type="http://schemas.openxmlformats.org/officeDocument/2006/relationships/slideLayout" Target="../slideLayouts/slideLayout18.xml"/><Relationship Id="rId6" Type="http://schemas.openxmlformats.org/officeDocument/2006/relationships/image" Target="../media/image59.gif"/><Relationship Id="rId5" Type="http://schemas.openxmlformats.org/officeDocument/2006/relationships/image" Target="../media/image58.png"/><Relationship Id="rId4" Type="http://schemas.openxmlformats.org/officeDocument/2006/relationships/image" Target="../media/image57.png"/><Relationship Id="rId9" Type="http://schemas.openxmlformats.org/officeDocument/2006/relationships/image" Target="../media/image62.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5" cstate="print">
            <a:lum/>
          </a:blip>
          <a:srcRect/>
          <a:stretch>
            <a:fillRect t="-5000" b="-5000"/>
          </a:stretch>
        </a:blipFill>
        <a:effectLst/>
      </p:bgPr>
    </p:bg>
    <p:spTree>
      <p:nvGrpSpPr>
        <p:cNvPr id="1" name=""/>
        <p:cNvGrpSpPr/>
        <p:nvPr/>
      </p:nvGrpSpPr>
      <p:grpSpPr>
        <a:xfrm>
          <a:off x="0" y="0"/>
          <a:ext cx="0" cy="0"/>
          <a:chOff x="0" y="0"/>
          <a:chExt cx="0" cy="0"/>
        </a:xfrm>
      </p:grpSpPr>
      <p:pic>
        <p:nvPicPr>
          <p:cNvPr id="14" name="Image 13" descr="Une image contenant crayon&#10;&#10;Le contenu généré par l’IA peut être incorrect.">
            <a:extLst>
              <a:ext uri="{FF2B5EF4-FFF2-40B4-BE49-F238E27FC236}">
                <a16:creationId xmlns:a16="http://schemas.microsoft.com/office/drawing/2014/main" id="{439948B2-22DD-7FD3-BF66-598C8B7AA3E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780000" y="1224000"/>
            <a:ext cx="2880000" cy="2880000"/>
          </a:xfrm>
          <a:prstGeom prst="rect">
            <a:avLst/>
          </a:prstGeom>
        </p:spPr>
      </p:pic>
      <p:sp>
        <p:nvSpPr>
          <p:cNvPr id="5" name="Rectangle 4"/>
          <p:cNvSpPr/>
          <p:nvPr/>
        </p:nvSpPr>
        <p:spPr>
          <a:xfrm>
            <a:off x="-101601" y="5581207"/>
            <a:ext cx="12192000" cy="1015663"/>
          </a:xfrm>
          <a:prstGeom prst="rect">
            <a:avLst/>
          </a:prstGeom>
        </p:spPr>
        <p:txBody>
          <a:bodyPr wrap="square">
            <a:spAutoFit/>
          </a:bodyPr>
          <a:lstStyle/>
          <a:p>
            <a:pPr marL="0" marR="0" lvl="0" indent="0" algn="ctr" defTabSz="1219158" rtl="0" eaLnBrk="1" fontAlgn="auto" latinLnBrk="0" hangingPunct="1">
              <a:lnSpc>
                <a:spcPct val="100000"/>
              </a:lnSpc>
              <a:spcBef>
                <a:spcPts val="0"/>
              </a:spcBef>
              <a:spcAft>
                <a:spcPts val="0"/>
              </a:spcAft>
              <a:buClrTx/>
              <a:buSzTx/>
              <a:buFontTx/>
              <a:buNone/>
              <a:tabLst/>
              <a:defRPr/>
            </a:pPr>
            <a:r>
              <a:rPr kumimoji="0" lang="fr-FR" sz="6000" b="0" i="0" u="none" strike="noStrike" kern="1200" cap="none" spc="0" normalizeH="0" baseline="0" noProof="0" dirty="0">
                <a:ln w="31750">
                  <a:gradFill>
                    <a:gsLst>
                      <a:gs pos="0">
                        <a:srgbClr val="000082"/>
                      </a:gs>
                      <a:gs pos="30000">
                        <a:srgbClr val="66008F"/>
                      </a:gs>
                      <a:gs pos="64999">
                        <a:srgbClr val="BA0066"/>
                      </a:gs>
                      <a:gs pos="89999">
                        <a:srgbClr val="FF0000"/>
                      </a:gs>
                      <a:gs pos="100000">
                        <a:srgbClr val="FF8200"/>
                      </a:gs>
                    </a:gsLst>
                    <a:lin ang="5400000" scaled="0"/>
                  </a:gradFill>
                </a:ln>
                <a:solidFill>
                  <a:srgbClr val="FFFF00"/>
                </a:solidFill>
                <a:effectLst/>
                <a:uLnTx/>
                <a:uFillTx/>
                <a:latin typeface="Cooper Black" pitchFamily="18" charset="0"/>
                <a:ea typeface="+mn-ea"/>
                <a:cs typeface="+mn-cs"/>
              </a:rPr>
              <a:t> </a:t>
            </a:r>
            <a:r>
              <a:rPr kumimoji="0" lang="fr-FR" sz="6000" b="0" i="0" u="none" strike="noStrike" kern="1200" cap="none" spc="0" normalizeH="0" baseline="0" noProof="0" dirty="0">
                <a:ln w="47625">
                  <a:solidFill>
                    <a:prstClr val="black"/>
                  </a:solidFill>
                </a:ln>
                <a:solidFill>
                  <a:srgbClr val="FFFF00"/>
                </a:solidFill>
                <a:effectLst/>
                <a:uLnTx/>
                <a:uFillTx/>
                <a:latin typeface="Cooper Black" pitchFamily="18" charset="0"/>
                <a:ea typeface="+mn-ea"/>
                <a:cs typeface="+mn-cs"/>
              </a:rPr>
              <a:t>L’abbaye de </a:t>
            </a:r>
            <a:r>
              <a:rPr kumimoji="0" lang="fr-FR" sz="6000" b="0" i="0" u="none" strike="noStrike" kern="1200" cap="none" spc="0" normalizeH="0" baseline="0" noProof="0" dirty="0" err="1">
                <a:ln w="47625">
                  <a:solidFill>
                    <a:prstClr val="black"/>
                  </a:solidFill>
                </a:ln>
                <a:solidFill>
                  <a:srgbClr val="FFFF00"/>
                </a:solidFill>
                <a:effectLst/>
                <a:uLnTx/>
                <a:uFillTx/>
                <a:latin typeface="Cooper Black" pitchFamily="18" charset="0"/>
                <a:ea typeface="+mn-ea"/>
                <a:cs typeface="+mn-cs"/>
              </a:rPr>
              <a:t>Vauclair</a:t>
            </a:r>
            <a:r>
              <a:rPr kumimoji="0" lang="fr-FR" sz="6000" b="0" i="0" u="none" strike="noStrike" kern="1200" cap="none" spc="0" normalizeH="0" baseline="0" noProof="0" dirty="0">
                <a:ln w="47625">
                  <a:solidFill>
                    <a:prstClr val="black"/>
                  </a:solidFill>
                </a:ln>
                <a:solidFill>
                  <a:srgbClr val="FFFF00"/>
                </a:solidFill>
                <a:effectLst/>
                <a:uLnTx/>
                <a:uFillTx/>
                <a:latin typeface="Cooper Black" pitchFamily="18" charset="0"/>
                <a:ea typeface="+mn-ea"/>
                <a:cs typeface="+mn-cs"/>
              </a:rPr>
              <a:t> </a:t>
            </a:r>
            <a:r>
              <a:rPr kumimoji="0" lang="fr-FR" sz="6000" b="0" i="0" u="none" strike="noStrike" kern="1200" cap="none" spc="0" normalizeH="0" baseline="0" noProof="0" dirty="0">
                <a:ln w="31750">
                  <a:gradFill>
                    <a:gsLst>
                      <a:gs pos="0">
                        <a:srgbClr val="000082"/>
                      </a:gs>
                      <a:gs pos="30000">
                        <a:srgbClr val="66008F"/>
                      </a:gs>
                      <a:gs pos="64999">
                        <a:srgbClr val="BA0066"/>
                      </a:gs>
                      <a:gs pos="89999">
                        <a:srgbClr val="FF0000"/>
                      </a:gs>
                      <a:gs pos="100000">
                        <a:srgbClr val="FF8200"/>
                      </a:gs>
                    </a:gsLst>
                    <a:lin ang="5400000" scaled="0"/>
                  </a:gradFill>
                </a:ln>
                <a:solidFill>
                  <a:srgbClr val="FFFF00"/>
                </a:solidFill>
                <a:effectLst/>
                <a:uLnTx/>
                <a:uFillTx/>
                <a:latin typeface="Cooper Black" pitchFamily="18" charset="0"/>
                <a:ea typeface="+mn-ea"/>
                <a:cs typeface="+mn-cs"/>
              </a:rPr>
              <a:t>  </a:t>
            </a:r>
            <a:r>
              <a:rPr kumimoji="0" lang="fr-FR" sz="6000" b="0" i="0" u="none" strike="noStrike" kern="1200" cap="none" spc="0" normalizeH="0" baseline="0" noProof="0" dirty="0">
                <a:ln w="47625">
                  <a:solidFill>
                    <a:prstClr val="black"/>
                  </a:solidFill>
                </a:ln>
                <a:solidFill>
                  <a:srgbClr val="FFFF00"/>
                </a:solidFill>
                <a:effectLst/>
                <a:uLnTx/>
                <a:uFillTx/>
                <a:latin typeface="Cooper Black" pitchFamily="18" charset="0"/>
                <a:ea typeface="+mn-ea"/>
                <a:cs typeface="+mn-cs"/>
              </a:rPr>
              <a:t>-</a:t>
            </a:r>
            <a:r>
              <a:rPr kumimoji="0" lang="fr-FR" sz="6000" b="0" i="0" u="none" strike="noStrike" kern="1200" cap="none" spc="0" normalizeH="0" baseline="0" noProof="0" dirty="0">
                <a:ln w="31750">
                  <a:gradFill>
                    <a:gsLst>
                      <a:gs pos="0">
                        <a:srgbClr val="000082"/>
                      </a:gs>
                      <a:gs pos="30000">
                        <a:srgbClr val="66008F"/>
                      </a:gs>
                      <a:gs pos="64999">
                        <a:srgbClr val="BA0066"/>
                      </a:gs>
                      <a:gs pos="89999">
                        <a:srgbClr val="FF0000"/>
                      </a:gs>
                      <a:gs pos="100000">
                        <a:srgbClr val="FF8200"/>
                      </a:gs>
                    </a:gsLst>
                    <a:lin ang="5400000" scaled="0"/>
                  </a:gradFill>
                </a:ln>
                <a:solidFill>
                  <a:srgbClr val="FFFF00"/>
                </a:solidFill>
                <a:effectLst/>
                <a:uLnTx/>
                <a:uFillTx/>
                <a:latin typeface="Cooper Black" pitchFamily="18" charset="0"/>
                <a:ea typeface="+mn-ea"/>
                <a:cs typeface="+mn-cs"/>
              </a:rPr>
              <a:t>  </a:t>
            </a:r>
            <a:r>
              <a:rPr kumimoji="0" lang="fr-FR" sz="6000" b="0" i="0" u="none" strike="noStrike" kern="1200" cap="none" spc="0" normalizeH="0" baseline="0" noProof="0" dirty="0">
                <a:ln w="47625">
                  <a:solidFill>
                    <a:prstClr val="black"/>
                  </a:solidFill>
                </a:ln>
                <a:solidFill>
                  <a:srgbClr val="FFFF00"/>
                </a:solidFill>
                <a:effectLst/>
                <a:uLnTx/>
                <a:uFillTx/>
                <a:latin typeface="Cooper Black" pitchFamily="18" charset="0"/>
                <a:ea typeface="+mn-ea"/>
                <a:cs typeface="+mn-cs"/>
              </a:rPr>
              <a:t>Laon</a:t>
            </a:r>
          </a:p>
        </p:txBody>
      </p:sp>
      <p:sp>
        <p:nvSpPr>
          <p:cNvPr id="2" name="ZoneTexte 1"/>
          <p:cNvSpPr txBox="1">
            <a:spLocks noChangeAspect="1"/>
          </p:cNvSpPr>
          <p:nvPr/>
        </p:nvSpPr>
        <p:spPr>
          <a:xfrm rot="22380000">
            <a:off x="5568000" y="336000"/>
            <a:ext cx="6432000" cy="4053075"/>
          </a:xfrm>
          <a:prstGeom prst="rect">
            <a:avLst/>
          </a:prstGeom>
          <a:noFill/>
        </p:spPr>
        <p:txBody>
          <a:bodyPr wrap="none" rtlCol="0">
            <a:prstTxWarp prst="textArchUpPour">
              <a:avLst/>
            </a:prstTxWarp>
            <a:spAutoFit/>
          </a:bodyPr>
          <a:lstStyle/>
          <a:p>
            <a:pPr marL="0" marR="0" lvl="0" indent="0" algn="l" defTabSz="1219158" rtl="0" eaLnBrk="1" fontAlgn="auto" latinLnBrk="0" hangingPunct="1">
              <a:lnSpc>
                <a:spcPct val="100000"/>
              </a:lnSpc>
              <a:spcBef>
                <a:spcPts val="0"/>
              </a:spcBef>
              <a:spcAft>
                <a:spcPts val="0"/>
              </a:spcAft>
              <a:buClrTx/>
              <a:buSzTx/>
              <a:buFontTx/>
              <a:buNone/>
              <a:tabLst/>
              <a:defRPr/>
            </a:pPr>
            <a:r>
              <a:rPr kumimoji="0" lang="fr-FR" sz="2400" b="1" i="0" u="none" strike="noStrike" kern="1200" cap="none" spc="0" normalizeH="0" baseline="0" noProof="0" dirty="0">
                <a:ln w="25400">
                  <a:solidFill>
                    <a:srgbClr val="FFFF00"/>
                  </a:solidFill>
                </a:ln>
                <a:solidFill>
                  <a:srgbClr val="00B050"/>
                </a:solidFill>
                <a:effectLst/>
                <a:uLnTx/>
                <a:uFillTx/>
                <a:latin typeface="Bernard MT Condensed" pitchFamily="18" charset="0"/>
                <a:ea typeface="+mn-ea"/>
                <a:cs typeface="+mn-cs"/>
              </a:rPr>
              <a:t>En balade  sur  la  côte  d’Opale</a:t>
            </a:r>
            <a:endParaRPr kumimoji="0" lang="fr-FR" sz="2400" b="1" i="0" u="none" strike="noStrike" kern="1200" cap="none" spc="0" normalizeH="0" baseline="0" noProof="0" dirty="0">
              <a:ln w="41275">
                <a:solidFill>
                  <a:srgbClr val="FFFF00"/>
                </a:solidFill>
              </a:ln>
              <a:solidFill>
                <a:srgbClr val="00B050"/>
              </a:solidFill>
              <a:effectLst/>
              <a:uLnTx/>
              <a:uFillTx/>
              <a:latin typeface="Bernard MT Condensed" pitchFamily="18" charset="0"/>
              <a:ea typeface="+mn-ea"/>
              <a:cs typeface="+mn-cs"/>
            </a:endParaRPr>
          </a:p>
        </p:txBody>
      </p:sp>
      <p:sp>
        <p:nvSpPr>
          <p:cNvPr id="3" name="ZoneTexte 2"/>
          <p:cNvSpPr txBox="1">
            <a:spLocks noChangeAspect="1"/>
          </p:cNvSpPr>
          <p:nvPr/>
        </p:nvSpPr>
        <p:spPr>
          <a:xfrm rot="-3300000">
            <a:off x="144000" y="396000"/>
            <a:ext cx="5423925" cy="4992555"/>
          </a:xfrm>
          <a:prstGeom prst="rect">
            <a:avLst/>
          </a:prstGeom>
          <a:noFill/>
        </p:spPr>
        <p:txBody>
          <a:bodyPr wrap="none" rtlCol="0">
            <a:prstTxWarp prst="textArchUpPour">
              <a:avLst/>
            </a:prstTxWarp>
            <a:spAutoFit/>
          </a:bodyPr>
          <a:lstStyle/>
          <a:p>
            <a:pPr marL="0" marR="0" lvl="0" indent="0" algn="l" defTabSz="1219158" rtl="0" eaLnBrk="1" fontAlgn="auto" latinLnBrk="0" hangingPunct="1">
              <a:lnSpc>
                <a:spcPct val="100000"/>
              </a:lnSpc>
              <a:spcBef>
                <a:spcPts val="0"/>
              </a:spcBef>
              <a:spcAft>
                <a:spcPts val="0"/>
              </a:spcAft>
              <a:buClrTx/>
              <a:buSzTx/>
              <a:buFontTx/>
              <a:buNone/>
              <a:tabLst/>
              <a:defRPr/>
            </a:pPr>
            <a:r>
              <a:rPr kumimoji="0" lang="fr-FR" sz="9600" b="1" i="0" u="none" strike="noStrike" kern="1200" cap="none" spc="0" normalizeH="0" baseline="0" noProof="0" dirty="0">
                <a:ln w="41275">
                  <a:solidFill>
                    <a:prstClr val="black"/>
                  </a:solidFill>
                </a:ln>
                <a:solidFill>
                  <a:srgbClr val="00B050"/>
                </a:solidFill>
                <a:effectLst/>
                <a:uLnTx/>
                <a:uFillTx/>
                <a:latin typeface="Bernard MT Condensed" pitchFamily="18" charset="0"/>
                <a:ea typeface="+mn-ea"/>
                <a:cs typeface="+mn-cs"/>
              </a:rPr>
              <a:t>Lange</a:t>
            </a:r>
          </a:p>
        </p:txBody>
      </p:sp>
      <p:sp>
        <p:nvSpPr>
          <p:cNvPr id="4" name="Rectangle 3"/>
          <p:cNvSpPr>
            <a:spLocks noChangeAspect="1"/>
          </p:cNvSpPr>
          <p:nvPr/>
        </p:nvSpPr>
        <p:spPr>
          <a:xfrm>
            <a:off x="5424000" y="2736001"/>
            <a:ext cx="3984096" cy="1815690"/>
          </a:xfrm>
          <a:prstGeom prst="rect">
            <a:avLst/>
          </a:prstGeom>
        </p:spPr>
        <p:txBody>
          <a:bodyPr wrap="square">
            <a:spAutoFit/>
          </a:bodyPr>
          <a:lstStyle/>
          <a:p>
            <a:pPr marL="0" marR="0" lvl="0" indent="0" algn="ctr" defTabSz="1219158" rtl="0" eaLnBrk="1" fontAlgn="auto" latinLnBrk="0" hangingPunct="1">
              <a:lnSpc>
                <a:spcPct val="100000"/>
              </a:lnSpc>
              <a:spcBef>
                <a:spcPts val="0"/>
              </a:spcBef>
              <a:spcAft>
                <a:spcPts val="0"/>
              </a:spcAft>
              <a:buClrTx/>
              <a:buSzTx/>
              <a:buFontTx/>
              <a:buNone/>
              <a:tabLst/>
              <a:defRPr/>
            </a:pPr>
            <a:r>
              <a:rPr kumimoji="0" lang="fr-FR" sz="3733" b="1" i="0" u="none" strike="noStrike" kern="1200" cap="none" spc="0" normalizeH="0" baseline="0" noProof="0" dirty="0">
                <a:ln w="0">
                  <a:noFill/>
                </a:ln>
                <a:solidFill>
                  <a:prstClr val="white"/>
                </a:solidFill>
                <a:effectLst/>
                <a:uLnTx/>
                <a:uFillTx/>
                <a:latin typeface="Chiller" pitchFamily="82" charset="0"/>
                <a:ea typeface="+mn-ea"/>
                <a:cs typeface="+mn-cs"/>
              </a:rPr>
              <a:t>Une photographie, c'est   un arrêt du cœur d'une fraction de seconde</a:t>
            </a:r>
          </a:p>
        </p:txBody>
      </p:sp>
      <p:sp>
        <p:nvSpPr>
          <p:cNvPr id="6" name="ZoneTexte 5"/>
          <p:cNvSpPr txBox="1"/>
          <p:nvPr/>
        </p:nvSpPr>
        <p:spPr>
          <a:xfrm rot="-180000">
            <a:off x="1548000" y="3519261"/>
            <a:ext cx="4128459" cy="1734064"/>
          </a:xfrm>
          <a:prstGeom prst="rect">
            <a:avLst/>
          </a:prstGeom>
          <a:noFill/>
        </p:spPr>
        <p:txBody>
          <a:bodyPr wrap="square" rtlCol="0">
            <a:spAutoFit/>
          </a:bodyPr>
          <a:lstStyle/>
          <a:p>
            <a:pPr marL="0" marR="0" lvl="0" indent="0" algn="ctr" defTabSz="1219158" rtl="0" eaLnBrk="1" fontAlgn="auto" latinLnBrk="0" hangingPunct="1">
              <a:lnSpc>
                <a:spcPct val="100000"/>
              </a:lnSpc>
              <a:spcBef>
                <a:spcPts val="0"/>
              </a:spcBef>
              <a:spcAft>
                <a:spcPts val="0"/>
              </a:spcAft>
              <a:buClrTx/>
              <a:buSzTx/>
              <a:buFontTx/>
              <a:buNone/>
              <a:tabLst/>
              <a:defRPr/>
            </a:pPr>
            <a:r>
              <a:rPr kumimoji="0" lang="fr-FR" sz="2667" b="0" i="0" u="none" strike="noStrike" kern="1200" cap="none" spc="0" normalizeH="0" baseline="0" noProof="0" dirty="0">
                <a:ln w="1905">
                  <a:noFill/>
                </a:ln>
                <a:solidFill>
                  <a:srgbClr val="FFFF00"/>
                </a:solidFill>
                <a:effectLst/>
                <a:uLnTx/>
                <a:uFillTx/>
                <a:latin typeface="Cookie" pitchFamily="2" charset="0"/>
                <a:ea typeface="+mn-ea"/>
                <a:cs typeface="Dubai Medium" pitchFamily="34" charset="-78"/>
              </a:rPr>
              <a:t>Photos  prises  </a:t>
            </a:r>
          </a:p>
          <a:p>
            <a:pPr marL="0" marR="0" lvl="0" indent="0" algn="ctr" defTabSz="1219158" rtl="0" eaLnBrk="1" fontAlgn="auto" latinLnBrk="0" hangingPunct="1">
              <a:lnSpc>
                <a:spcPct val="100000"/>
              </a:lnSpc>
              <a:spcBef>
                <a:spcPts val="0"/>
              </a:spcBef>
              <a:spcAft>
                <a:spcPts val="0"/>
              </a:spcAft>
              <a:buClrTx/>
              <a:buSzTx/>
              <a:buFontTx/>
              <a:buNone/>
              <a:tabLst/>
              <a:defRPr/>
            </a:pPr>
            <a:r>
              <a:rPr kumimoji="0" lang="fr-FR" sz="2667" b="0" i="0" u="none" strike="noStrike" kern="1200" cap="none" spc="0" normalizeH="0" baseline="0" noProof="0" dirty="0">
                <a:ln w="1905">
                  <a:noFill/>
                </a:ln>
                <a:solidFill>
                  <a:srgbClr val="FFFF00"/>
                </a:solidFill>
                <a:effectLst/>
                <a:uLnTx/>
                <a:uFillTx/>
                <a:latin typeface="Cookie" pitchFamily="2" charset="0"/>
                <a:ea typeface="+mn-ea"/>
                <a:cs typeface="Dubai Medium" pitchFamily="34" charset="-78"/>
              </a:rPr>
              <a:t>par  un  randonneur  assidu</a:t>
            </a:r>
          </a:p>
          <a:p>
            <a:pPr marL="0" marR="0" lvl="0" indent="0" algn="ctr" defTabSz="1219158" rtl="0" eaLnBrk="1" fontAlgn="auto" latinLnBrk="0" hangingPunct="1">
              <a:lnSpc>
                <a:spcPct val="100000"/>
              </a:lnSpc>
              <a:spcBef>
                <a:spcPts val="0"/>
              </a:spcBef>
              <a:spcAft>
                <a:spcPts val="0"/>
              </a:spcAft>
              <a:buClrTx/>
              <a:buSzTx/>
              <a:buFontTx/>
              <a:buNone/>
              <a:tabLst/>
              <a:defRPr/>
            </a:pPr>
            <a:r>
              <a:rPr kumimoji="0" lang="fr-FR" sz="2667" b="0" i="0" u="none" strike="noStrike" kern="1200" cap="none" spc="0" normalizeH="0" baseline="0" noProof="0" dirty="0">
                <a:ln w="1905">
                  <a:noFill/>
                </a:ln>
                <a:solidFill>
                  <a:srgbClr val="FFFF00"/>
                </a:solidFill>
                <a:effectLst/>
                <a:uLnTx/>
                <a:uFillTx/>
                <a:latin typeface="Cookie" pitchFamily="2" charset="0"/>
                <a:ea typeface="+mn-ea"/>
                <a:cs typeface="Dubai Medium" pitchFamily="34" charset="-78"/>
              </a:rPr>
              <a:t>pour  le  plaisir  du  partage</a:t>
            </a:r>
          </a:p>
          <a:p>
            <a:pPr marL="0" marR="0" lvl="0" indent="0" algn="ctr" defTabSz="1219158" rtl="0" eaLnBrk="1" fontAlgn="auto" latinLnBrk="0" hangingPunct="1">
              <a:lnSpc>
                <a:spcPct val="100000"/>
              </a:lnSpc>
              <a:spcBef>
                <a:spcPts val="0"/>
              </a:spcBef>
              <a:spcAft>
                <a:spcPts val="0"/>
              </a:spcAft>
              <a:buClrTx/>
              <a:buSzTx/>
              <a:buFontTx/>
              <a:buNone/>
              <a:tabLst/>
              <a:defRPr/>
            </a:pPr>
            <a:r>
              <a:rPr kumimoji="0" lang="fr-FR" sz="2667" b="0" i="0" u="none" strike="noStrike" kern="1200" cap="none" spc="0" normalizeH="0" baseline="0" noProof="0" dirty="0">
                <a:ln w="1905">
                  <a:noFill/>
                </a:ln>
                <a:solidFill>
                  <a:srgbClr val="FFFF00"/>
                </a:solidFill>
                <a:effectLst/>
                <a:uLnTx/>
                <a:uFillTx/>
                <a:latin typeface="Cookie" pitchFamily="2" charset="0"/>
                <a:ea typeface="+mn-ea"/>
                <a:cs typeface="Dubai Medium" pitchFamily="34" charset="-78"/>
              </a:rPr>
              <a:t>de  la  nature  traversée</a:t>
            </a:r>
          </a:p>
        </p:txBody>
      </p:sp>
      <p:pic>
        <p:nvPicPr>
          <p:cNvPr id="7" name="Image 6" descr="0a0000004fc2601e3b7a01d5cee3b3abcc08820f78.gif"/>
          <p:cNvPicPr>
            <a:picLocks noChangeAspect="1"/>
          </p:cNvPicPr>
          <p:nvPr/>
        </p:nvPicPr>
        <p:blipFill>
          <a:blip r:embed="rId7" cstate="print"/>
          <a:stretch>
            <a:fillRect/>
          </a:stretch>
        </p:blipFill>
        <p:spPr>
          <a:xfrm rot="-180000">
            <a:off x="3695733" y="2468893"/>
            <a:ext cx="1480000" cy="1200000"/>
          </a:xfrm>
          <a:prstGeom prst="rect">
            <a:avLst/>
          </a:prstGeom>
        </p:spPr>
      </p:pic>
      <p:sp>
        <p:nvSpPr>
          <p:cNvPr id="8" name="ZoneTexte 7"/>
          <p:cNvSpPr txBox="1"/>
          <p:nvPr/>
        </p:nvSpPr>
        <p:spPr>
          <a:xfrm>
            <a:off x="10608501" y="4416001"/>
            <a:ext cx="1583499" cy="1323439"/>
          </a:xfrm>
          <a:prstGeom prst="rect">
            <a:avLst/>
          </a:prstGeom>
          <a:noFill/>
        </p:spPr>
        <p:txBody>
          <a:bodyPr wrap="square" rtlCol="0">
            <a:spAutoFit/>
          </a:bodyPr>
          <a:lstStyle/>
          <a:p>
            <a:pPr marL="0" marR="0" lvl="0" indent="0" algn="l" defTabSz="1219158" rtl="0" eaLnBrk="1" fontAlgn="auto" latinLnBrk="0" hangingPunct="1">
              <a:lnSpc>
                <a:spcPct val="100000"/>
              </a:lnSpc>
              <a:spcBef>
                <a:spcPts val="0"/>
              </a:spcBef>
              <a:spcAft>
                <a:spcPts val="0"/>
              </a:spcAft>
              <a:buClrTx/>
              <a:buSzTx/>
              <a:buFontTx/>
              <a:buNone/>
              <a:tabLst/>
              <a:defRPr/>
            </a:pPr>
            <a:r>
              <a:rPr kumimoji="0" lang="fr-FR" sz="8000" b="1" i="0" u="none" strike="noStrike" kern="1200" cap="none" spc="0" normalizeH="0" baseline="0" noProof="0" dirty="0">
                <a:ln w="15875">
                  <a:solidFill>
                    <a:prstClr val="black">
                      <a:lumMod val="65000"/>
                      <a:lumOff val="35000"/>
                    </a:prstClr>
                  </a:solidFill>
                </a:ln>
                <a:blipFill>
                  <a:blip r:embed="rId8"/>
                  <a:stretch>
                    <a:fillRect/>
                  </a:stretch>
                </a:blipFill>
                <a:effectLst/>
                <a:uLnTx/>
                <a:uFillTx/>
                <a:latin typeface="Cooper Black" pitchFamily="18" charset="0"/>
                <a:ea typeface="+mn-ea"/>
                <a:cs typeface="+mn-cs"/>
              </a:rPr>
              <a:t>57</a:t>
            </a:r>
          </a:p>
        </p:txBody>
      </p:sp>
      <p:pic>
        <p:nvPicPr>
          <p:cNvPr id="12" name="Image 11" descr="Une image contenant écusson, Emblème, badge, symbole&#10;&#10;Le contenu généré par l’IA peut être incorrect.">
            <a:extLst>
              <a:ext uri="{FF2B5EF4-FFF2-40B4-BE49-F238E27FC236}">
                <a16:creationId xmlns:a16="http://schemas.microsoft.com/office/drawing/2014/main" id="{92F96CE1-4F21-8F15-9B2A-4DBF9700D307}"/>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104000" y="1620000"/>
            <a:ext cx="1080000" cy="644865"/>
          </a:xfrm>
          <a:prstGeom prst="rect">
            <a:avLst/>
          </a:prstGeom>
        </p:spPr>
      </p:pic>
      <p:pic>
        <p:nvPicPr>
          <p:cNvPr id="9" name="Michel Pépé  -  Aux Sources de la Joie 1">
            <a:hlinkClick r:id="" action="ppaction://media"/>
            <a:extLst>
              <a:ext uri="{FF2B5EF4-FFF2-40B4-BE49-F238E27FC236}">
                <a16:creationId xmlns:a16="http://schemas.microsoft.com/office/drawing/2014/main" id="{582D11C8-2473-B9E1-6090-F0D7AB092AEB}"/>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9296154" y="2035870"/>
            <a:ext cx="487363" cy="487363"/>
          </a:xfrm>
          <a:prstGeom prst="rect">
            <a:avLst/>
          </a:prstGeom>
        </p:spPr>
      </p:pic>
    </p:spTree>
  </p:cSld>
  <p:clrMapOvr>
    <a:masterClrMapping/>
  </p:clrMapOvr>
  <p:transition spd="slow" advTm="2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9"/>
                                        </p:tgtEl>
                                      </p:cBhvr>
                                    </p:cmd>
                                  </p:childTnLst>
                                </p:cTn>
                              </p:par>
                            </p:childTnLst>
                          </p:cTn>
                        </p:par>
                        <p:par>
                          <p:cTn id="7" fill="hold">
                            <p:stCondLst>
                              <p:cond delay="0"/>
                            </p:stCondLst>
                            <p:childTnLst>
                              <p:par>
                                <p:cTn id="8" presetID="24" presetClass="entr" presetSubtype="0" fill="hold" grpId="0" nodeType="afterEffect">
                                  <p:stCondLst>
                                    <p:cond delay="2000"/>
                                  </p:stCondLst>
                                  <p:childTnLst>
                                    <p:set>
                                      <p:cBhvr>
                                        <p:cTn id="9" dur="1" fill="hold">
                                          <p:stCondLst>
                                            <p:cond delay="0"/>
                                          </p:stCondLst>
                                        </p:cTn>
                                        <p:tgtEl>
                                          <p:spTgt spid="3"/>
                                        </p:tgtEl>
                                        <p:attrNameLst>
                                          <p:attrName>style.visibility</p:attrName>
                                        </p:attrNameLst>
                                      </p:cBhvr>
                                      <p:to>
                                        <p:strVal val="visible"/>
                                      </p:to>
                                    </p:set>
                                    <p:anim to="" calcmode="lin" valueType="num">
                                      <p:cBhvr>
                                        <p:cTn id="10" dur="1" fill="hold"/>
                                        <p:tgtEl>
                                          <p:spTgt spid="3"/>
                                        </p:tgtEl>
                                        <p:attrNameLst>
                                          <p:attrName/>
                                        </p:attrNameLst>
                                      </p:cBhvr>
                                    </p:anim>
                                  </p:childTnLst>
                                </p:cTn>
                              </p:par>
                            </p:childTnLst>
                          </p:cTn>
                        </p:par>
                        <p:par>
                          <p:cTn id="11" fill="hold">
                            <p:stCondLst>
                              <p:cond delay="2000"/>
                            </p:stCondLst>
                            <p:childTnLst>
                              <p:par>
                                <p:cTn id="12" presetID="24" presetClass="entr" presetSubtype="0" fill="hold" grpId="0" nodeType="afterEffect">
                                  <p:stCondLst>
                                    <p:cond delay="2000"/>
                                  </p:stCondLst>
                                  <p:childTnLst>
                                    <p:set>
                                      <p:cBhvr>
                                        <p:cTn id="13" dur="1" fill="hold">
                                          <p:stCondLst>
                                            <p:cond delay="0"/>
                                          </p:stCondLst>
                                        </p:cTn>
                                        <p:tgtEl>
                                          <p:spTgt spid="2"/>
                                        </p:tgtEl>
                                        <p:attrNameLst>
                                          <p:attrName>style.visibility</p:attrName>
                                        </p:attrNameLst>
                                      </p:cBhvr>
                                      <p:to>
                                        <p:strVal val="visible"/>
                                      </p:to>
                                    </p:set>
                                    <p:anim to="" calcmode="lin" valueType="num">
                                      <p:cBhvr>
                                        <p:cTn id="14" dur="1" fill="hold"/>
                                        <p:tgtEl>
                                          <p:spTgt spid="2"/>
                                        </p:tgtEl>
                                        <p:attrNameLst>
                                          <p:attrName/>
                                        </p:attrNameLst>
                                      </p:cBhvr>
                                    </p:anim>
                                  </p:childTnLst>
                                </p:cTn>
                              </p:par>
                            </p:childTnLst>
                          </p:cTn>
                        </p:par>
                        <p:par>
                          <p:cTn id="15" fill="hold">
                            <p:stCondLst>
                              <p:cond delay="4000"/>
                            </p:stCondLst>
                            <p:childTnLst>
                              <p:par>
                                <p:cTn id="16" presetID="24" presetClass="entr" presetSubtype="0" fill="hold" grpId="0" nodeType="afterEffect">
                                  <p:stCondLst>
                                    <p:cond delay="2000"/>
                                  </p:stCondLst>
                                  <p:childTnLst>
                                    <p:set>
                                      <p:cBhvr>
                                        <p:cTn id="17" dur="1" fill="hold">
                                          <p:stCondLst>
                                            <p:cond delay="0"/>
                                          </p:stCondLst>
                                        </p:cTn>
                                        <p:tgtEl>
                                          <p:spTgt spid="8"/>
                                        </p:tgtEl>
                                        <p:attrNameLst>
                                          <p:attrName>style.visibility</p:attrName>
                                        </p:attrNameLst>
                                      </p:cBhvr>
                                      <p:to>
                                        <p:strVal val="visible"/>
                                      </p:to>
                                    </p:set>
                                    <p:anim to="" calcmode="lin" valueType="num">
                                      <p:cBhvr>
                                        <p:cTn id="18" dur="1" fill="hold"/>
                                        <p:tgtEl>
                                          <p:spTgt spid="8"/>
                                        </p:tgtEl>
                                        <p:attrNameLst>
                                          <p:attrName/>
                                        </p:attrNameLst>
                                      </p:cBhvr>
                                    </p:anim>
                                  </p:childTnLst>
                                </p:cTn>
                              </p:par>
                            </p:childTnLst>
                          </p:cTn>
                        </p:par>
                        <p:par>
                          <p:cTn id="19" fill="hold">
                            <p:stCondLst>
                              <p:cond delay="6000"/>
                            </p:stCondLst>
                            <p:childTnLst>
                              <p:par>
                                <p:cTn id="20" presetID="24" presetClass="entr" presetSubtype="0" fill="hold" grpId="0" nodeType="afterEffect">
                                  <p:stCondLst>
                                    <p:cond delay="2000"/>
                                  </p:stCondLst>
                                  <p:childTnLst>
                                    <p:set>
                                      <p:cBhvr>
                                        <p:cTn id="21" dur="1" fill="hold">
                                          <p:stCondLst>
                                            <p:cond delay="0"/>
                                          </p:stCondLst>
                                        </p:cTn>
                                        <p:tgtEl>
                                          <p:spTgt spid="5"/>
                                        </p:tgtEl>
                                        <p:attrNameLst>
                                          <p:attrName>style.visibility</p:attrName>
                                        </p:attrNameLst>
                                      </p:cBhvr>
                                      <p:to>
                                        <p:strVal val="visible"/>
                                      </p:to>
                                    </p:set>
                                    <p:anim to="" calcmode="lin" valueType="num">
                                      <p:cBhvr>
                                        <p:cTn id="22" dur="1" fill="hold"/>
                                        <p:tgtEl>
                                          <p:spTgt spid="5"/>
                                        </p:tgtEl>
                                        <p:attrNameLst>
                                          <p:attrName/>
                                        </p:attrNameLst>
                                      </p:cBhvr>
                                    </p:anim>
                                  </p:childTnLst>
                                </p:cTn>
                              </p:par>
                            </p:childTnLst>
                          </p:cTn>
                        </p:par>
                        <p:par>
                          <p:cTn id="23" fill="hold">
                            <p:stCondLst>
                              <p:cond delay="8000"/>
                            </p:stCondLst>
                            <p:childTnLst>
                              <p:par>
                                <p:cTn id="24" presetID="8" presetClass="entr" presetSubtype="16" fill="hold" grpId="0" nodeType="afterEffect">
                                  <p:stCondLst>
                                    <p:cond delay="2000"/>
                                  </p:stCondLst>
                                  <p:childTnLst>
                                    <p:set>
                                      <p:cBhvr>
                                        <p:cTn id="25" dur="1" fill="hold">
                                          <p:stCondLst>
                                            <p:cond delay="0"/>
                                          </p:stCondLst>
                                        </p:cTn>
                                        <p:tgtEl>
                                          <p:spTgt spid="4"/>
                                        </p:tgtEl>
                                        <p:attrNameLst>
                                          <p:attrName>style.visibility</p:attrName>
                                        </p:attrNameLst>
                                      </p:cBhvr>
                                      <p:to>
                                        <p:strVal val="visible"/>
                                      </p:to>
                                    </p:set>
                                    <p:animEffect transition="in" filter="diamond(in)">
                                      <p:cBhvr>
                                        <p:cTn id="26" dur="2000"/>
                                        <p:tgtEl>
                                          <p:spTgt spid="4"/>
                                        </p:tgtEl>
                                      </p:cBhvr>
                                    </p:animEffect>
                                  </p:childTnLst>
                                </p:cTn>
                              </p:par>
                            </p:childTnLst>
                          </p:cTn>
                        </p:par>
                        <p:par>
                          <p:cTn id="27" fill="hold">
                            <p:stCondLst>
                              <p:cond delay="12000"/>
                            </p:stCondLst>
                            <p:childTnLst>
                              <p:par>
                                <p:cTn id="28" presetID="41" presetClass="entr" presetSubtype="0" fill="hold" grpId="0" nodeType="afterEffect">
                                  <p:stCondLst>
                                    <p:cond delay="2000"/>
                                  </p:stCondLst>
                                  <p:iterate type="lt">
                                    <p:tmPct val="10000"/>
                                  </p:iterate>
                                  <p:childTnLst>
                                    <p:set>
                                      <p:cBhvr>
                                        <p:cTn id="29" dur="1" fill="hold">
                                          <p:stCondLst>
                                            <p:cond delay="0"/>
                                          </p:stCondLst>
                                        </p:cTn>
                                        <p:tgtEl>
                                          <p:spTgt spid="6"/>
                                        </p:tgtEl>
                                        <p:attrNameLst>
                                          <p:attrName>style.visibility</p:attrName>
                                        </p:attrNameLst>
                                      </p:cBhvr>
                                      <p:to>
                                        <p:strVal val="visible"/>
                                      </p:to>
                                    </p:set>
                                    <p:anim calcmode="lin" valueType="num">
                                      <p:cBhvr>
                                        <p:cTn id="30"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6"/>
                                        </p:tgtEl>
                                        <p:attrNameLst>
                                          <p:attrName>ppt_y</p:attrName>
                                        </p:attrNameLst>
                                      </p:cBhvr>
                                      <p:tavLst>
                                        <p:tav tm="0">
                                          <p:val>
                                            <p:strVal val="#ppt_y"/>
                                          </p:val>
                                        </p:tav>
                                        <p:tav tm="100000">
                                          <p:val>
                                            <p:strVal val="#ppt_y"/>
                                          </p:val>
                                        </p:tav>
                                      </p:tavLst>
                                    </p:anim>
                                    <p:anim calcmode="lin" valueType="num">
                                      <p:cBhvr>
                                        <p:cTn id="32"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6"/>
                                        </p:tgtEl>
                                      </p:cBhvr>
                                    </p:animEffect>
                                  </p:childTnLst>
                                </p:cTn>
                              </p:par>
                            </p:childTnLst>
                          </p:cTn>
                        </p:par>
                        <p:par>
                          <p:cTn id="35" fill="hold">
                            <p:stCondLst>
                              <p:cond delay="18150"/>
                            </p:stCondLst>
                            <p:childTnLst>
                              <p:par>
                                <p:cTn id="36" presetID="24" presetClass="entr" presetSubtype="0" fill="hold" nodeType="afterEffect">
                                  <p:stCondLst>
                                    <p:cond delay="2000"/>
                                  </p:stCondLst>
                                  <p:childTnLst>
                                    <p:set>
                                      <p:cBhvr>
                                        <p:cTn id="37" dur="1" fill="hold">
                                          <p:stCondLst>
                                            <p:cond delay="0"/>
                                          </p:stCondLst>
                                        </p:cTn>
                                        <p:tgtEl>
                                          <p:spTgt spid="7"/>
                                        </p:tgtEl>
                                        <p:attrNameLst>
                                          <p:attrName>style.visibility</p:attrName>
                                        </p:attrNameLst>
                                      </p:cBhvr>
                                      <p:to>
                                        <p:strVal val="visible"/>
                                      </p:to>
                                    </p:set>
                                    <p:anim to="" calcmode="lin" valueType="num">
                                      <p:cBhvr>
                                        <p:cTn id="38" dur="1" fill="hold"/>
                                        <p:tgtEl>
                                          <p:spTgt spid="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39" repeatCount="indefinite" fill="remove" display="0">
                  <p:stCondLst>
                    <p:cond delay="indefinite"/>
                  </p:stCondLst>
                  <p:endCondLst>
                    <p:cond evt="onStopAudio" delay="0">
                      <p:tgtEl>
                        <p:sldTgt/>
                      </p:tgtEl>
                    </p:cond>
                  </p:endCondLst>
                </p:cTn>
                <p:tgtEl>
                  <p:spTgt spid="9"/>
                </p:tgtEl>
              </p:cMediaNode>
            </p:audio>
          </p:childTnLst>
        </p:cTn>
      </p:par>
    </p:tnLst>
    <p:bldLst>
      <p:bldP spid="5" grpId="0"/>
      <p:bldP spid="2" grpId="0"/>
      <p:bldP spid="3" grpId="0"/>
      <p:bldP spid="4" grpId="0"/>
      <p:bldP spid="6"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pic>
        <p:nvPicPr>
          <p:cNvPr id="5" name="Image 4" descr="Une image contenant Rectangle, capture d’écran, ligne, symbole&#10;&#10;Le contenu généré par l’IA peut être incorrect.">
            <a:extLst>
              <a:ext uri="{FF2B5EF4-FFF2-40B4-BE49-F238E27FC236}">
                <a16:creationId xmlns:a16="http://schemas.microsoft.com/office/drawing/2014/main" id="{AD5A8431-510E-0B22-580F-DC743E23F6C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4000" y="1368000"/>
            <a:ext cx="12528000" cy="4335386"/>
          </a:xfrm>
          <a:prstGeom prst="rect">
            <a:avLst/>
          </a:prstGeom>
        </p:spPr>
      </p:pic>
      <p:sp>
        <p:nvSpPr>
          <p:cNvPr id="7" name="ZoneTexte 6">
            <a:extLst>
              <a:ext uri="{FF2B5EF4-FFF2-40B4-BE49-F238E27FC236}">
                <a16:creationId xmlns:a16="http://schemas.microsoft.com/office/drawing/2014/main" id="{90DB0971-93F6-00C7-5A64-BABB6722559D}"/>
              </a:ext>
            </a:extLst>
          </p:cNvPr>
          <p:cNvSpPr txBox="1"/>
          <p:nvPr/>
        </p:nvSpPr>
        <p:spPr>
          <a:xfrm>
            <a:off x="1122311" y="2340000"/>
            <a:ext cx="10109691" cy="1938992"/>
          </a:xfrm>
          <a:prstGeom prst="rect">
            <a:avLst/>
          </a:prstGeom>
          <a:noFill/>
        </p:spPr>
        <p:txBody>
          <a:bodyPr wrap="none" rtlCol="0">
            <a:spAutoFit/>
          </a:bodyPr>
          <a:lstStyle/>
          <a:p>
            <a:pPr algn="ctr"/>
            <a:endParaRPr lang="fr-FR" sz="4000" b="1" dirty="0">
              <a:latin typeface="Aptos" panose="020B0004020202020204" pitchFamily="34" charset="0"/>
            </a:endParaRPr>
          </a:p>
          <a:p>
            <a:pPr algn="ctr"/>
            <a:r>
              <a:rPr lang="fr-FR" sz="8000" b="1" dirty="0">
                <a:latin typeface="Aptos" panose="020B0004020202020204" pitchFamily="34" charset="0"/>
              </a:rPr>
              <a:t>L’abbaye  de  </a:t>
            </a:r>
            <a:r>
              <a:rPr lang="fr-FR" sz="8000" b="1" dirty="0" err="1">
                <a:latin typeface="Aptos" panose="020B0004020202020204" pitchFamily="34" charset="0"/>
              </a:rPr>
              <a:t>Vauclair</a:t>
            </a:r>
            <a:endParaRPr lang="fr-FR" sz="8000" b="1" dirty="0">
              <a:latin typeface="Aptos" panose="020B0004020202020204" pitchFamily="34" charset="0"/>
            </a:endParaRPr>
          </a:p>
        </p:txBody>
      </p:sp>
    </p:spTree>
    <p:extLst>
      <p:ext uri="{BB962C8B-B14F-4D97-AF65-F5344CB8AC3E}">
        <p14:creationId xmlns:p14="http://schemas.microsoft.com/office/powerpoint/2010/main" val="1241479589"/>
      </p:ext>
    </p:extLst>
  </p:cSld>
  <p:clrMapOvr>
    <a:masterClrMapping/>
  </p:clrMapOvr>
  <p:transition spd="slow" advTm="5000">
    <p:dissolve/>
  </p:transition>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E78747B0-D457-A204-544F-2865EE25442F}"/>
              </a:ext>
            </a:extLst>
          </p:cNvPr>
          <p:cNvSpPr txBox="1"/>
          <p:nvPr/>
        </p:nvSpPr>
        <p:spPr>
          <a:xfrm>
            <a:off x="108000" y="36000"/>
            <a:ext cx="12060000" cy="5986254"/>
          </a:xfrm>
          <a:prstGeom prst="rect">
            <a:avLst/>
          </a:prstGeom>
          <a:noFill/>
        </p:spPr>
        <p:txBody>
          <a:bodyPr wrap="square">
            <a:spAutoFit/>
          </a:bodyPr>
          <a:lstStyle/>
          <a:p>
            <a:r>
              <a:rPr kumimoji="0" lang="fr-FR" sz="43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Les ruines de l’Abbaye cistercienne de </a:t>
            </a:r>
            <a:r>
              <a:rPr kumimoji="0" lang="fr-FR" sz="4300" b="1" i="0" u="none" strike="noStrike" kern="1200" cap="none" spc="0" normalizeH="0" baseline="0" noProof="0" dirty="0" err="1">
                <a:ln>
                  <a:noFill/>
                </a:ln>
                <a:solidFill>
                  <a:prstClr val="black"/>
                </a:solidFill>
                <a:effectLst/>
                <a:uLnTx/>
                <a:uFillTx/>
                <a:latin typeface="Aptos" panose="020B0004020202020204" pitchFamily="34" charset="0"/>
                <a:ea typeface="+mn-ea"/>
                <a:cs typeface="+mn-cs"/>
              </a:rPr>
              <a:t>Vauclair</a:t>
            </a:r>
            <a:endParaRPr kumimoji="0" lang="fr-FR" sz="4300" b="1" i="0" u="none" strike="noStrike" kern="1200" cap="none" spc="0" normalizeH="0" baseline="0" noProof="0" dirty="0">
              <a:ln>
                <a:noFill/>
              </a:ln>
              <a:solidFill>
                <a:prstClr val="black"/>
              </a:solidFill>
              <a:effectLst/>
              <a:uLnTx/>
              <a:uFillTx/>
              <a:latin typeface="Aptos" panose="020B0004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20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Située dans la vallée de l´Ailette, dominée par les pentes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 des plateaux de Craonne et de Californie, l´abbaye de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err="1">
                <a:ln>
                  <a:noFill/>
                </a:ln>
                <a:solidFill>
                  <a:prstClr val="black"/>
                </a:solidFill>
                <a:effectLst/>
                <a:uLnTx/>
                <a:uFillTx/>
                <a:latin typeface="Aptos" panose="020B0004020202020204" pitchFamily="34" charset="0"/>
                <a:ea typeface="+mn-ea"/>
                <a:cs typeface="+mn-cs"/>
              </a:rPr>
              <a:t>Vauclair</a:t>
            </a:r>
            <a:r>
              <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 ou « Clara </a:t>
            </a:r>
            <a:r>
              <a:rPr kumimoji="0" lang="fr-FR" sz="3200" b="1" i="0" u="none" strike="noStrike" kern="1200" cap="none" spc="0" normalizeH="0" baseline="0" noProof="0" dirty="0" err="1">
                <a:ln>
                  <a:noFill/>
                </a:ln>
                <a:solidFill>
                  <a:prstClr val="black"/>
                </a:solidFill>
                <a:effectLst/>
                <a:uLnTx/>
                <a:uFillTx/>
                <a:latin typeface="Aptos" panose="020B0004020202020204" pitchFamily="34" charset="0"/>
                <a:ea typeface="+mn-ea"/>
                <a:cs typeface="+mn-cs"/>
              </a:rPr>
              <a:t>Vallis</a:t>
            </a:r>
            <a:r>
              <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 », de son nom originel, est fondée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au cœur de la forêt de </a:t>
            </a:r>
            <a:r>
              <a:rPr kumimoji="0" lang="fr-FR" sz="3200" b="1" i="0" u="none" strike="noStrike" kern="1200" cap="none" spc="0" normalizeH="0" baseline="0" noProof="0" dirty="0" err="1">
                <a:ln>
                  <a:noFill/>
                </a:ln>
                <a:solidFill>
                  <a:prstClr val="black"/>
                </a:solidFill>
                <a:effectLst/>
                <a:uLnTx/>
                <a:uFillTx/>
                <a:latin typeface="Aptos" panose="020B0004020202020204" pitchFamily="34" charset="0"/>
                <a:ea typeface="+mn-ea"/>
                <a:cs typeface="+mn-cs"/>
              </a:rPr>
              <a:t>Vauclair</a:t>
            </a:r>
            <a:r>
              <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 en 1134 par Saint-Bernard.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fr-FR" sz="3200" b="1" dirty="0">
              <a:solidFill>
                <a:prstClr val="black"/>
              </a:solidFill>
              <a:latin typeface="Aptos" panose="020B00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Pour l’édification des constructions, les moines possèdent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leurs propres carrières de pierre : celle de la Caverne du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Dragon et celle de Chermizy. La ferme d'</a:t>
            </a:r>
            <a:r>
              <a:rPr kumimoji="0" lang="fr-FR" sz="3200" b="1" i="0" u="none" strike="noStrike" kern="1200" cap="none" spc="0" normalizeH="0" baseline="0" noProof="0" dirty="0" err="1">
                <a:ln>
                  <a:noFill/>
                </a:ln>
                <a:solidFill>
                  <a:prstClr val="black"/>
                </a:solidFill>
                <a:effectLst/>
                <a:uLnTx/>
                <a:uFillTx/>
                <a:latin typeface="Aptos" panose="020B0004020202020204" pitchFamily="34" charset="0"/>
                <a:ea typeface="+mn-ea"/>
                <a:cs typeface="+mn-cs"/>
              </a:rPr>
              <a:t>Hurtebise</a:t>
            </a:r>
            <a:r>
              <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 à quelques centaines de mètres plus au sud, est une dépendance de l'abbaye.</a:t>
            </a:r>
          </a:p>
        </p:txBody>
      </p:sp>
      <p:pic>
        <p:nvPicPr>
          <p:cNvPr id="3" name="Image 2">
            <a:extLst>
              <a:ext uri="{FF2B5EF4-FFF2-40B4-BE49-F238E27FC236}">
                <a16:creationId xmlns:a16="http://schemas.microsoft.com/office/drawing/2014/main" id="{C848CF13-50CA-F927-F8A1-52AF1DC0F1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04000" y="6120000"/>
            <a:ext cx="371475" cy="371475"/>
          </a:xfrm>
          <a:prstGeom prst="rect">
            <a:avLst/>
          </a:prstGeom>
        </p:spPr>
      </p:pic>
    </p:spTree>
    <p:extLst>
      <p:ext uri="{BB962C8B-B14F-4D97-AF65-F5344CB8AC3E}">
        <p14:creationId xmlns:p14="http://schemas.microsoft.com/office/powerpoint/2010/main" val="1319677163"/>
      </p:ext>
    </p:extLst>
  </p:cSld>
  <p:clrMapOvr>
    <a:masterClrMapping/>
  </p:clrMapOvr>
  <p:transition spd="slow">
    <p:dissolve/>
  </p:transition>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E78747B0-D457-A204-544F-2865EE25442F}"/>
              </a:ext>
            </a:extLst>
          </p:cNvPr>
          <p:cNvSpPr txBox="1"/>
          <p:nvPr/>
        </p:nvSpPr>
        <p:spPr>
          <a:xfrm>
            <a:off x="0" y="324000"/>
            <a:ext cx="12132000" cy="6001643"/>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La Révolution française engendra la fermeture de l’abbaye et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son abandon,  ce qui entraina une partie de son démantèlement. Elle est transformée en exploitation agricole après la vente comme bien national en 1791 et jusqu'à la guerre de 14-18.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A la veille de la guerre, le site compte parmi les ensembles cisterciens exceptionnels du 13e siècle. Les quelques bâtiments qui ont échappé au pillage (bâtiment des convers, chapelle, sacristie, chapelle de l'abbé, salle des moines, porterie et colombier) sont détruits par les bombardements de la Première Guerre mondiale, notamment lors de l´offensive Nivelle le 16 avril 1917. Placée sur la seconde ligne allemande et occupée par l´ennemi entre septembre 1914 et novembre 1917, </a:t>
            </a:r>
          </a:p>
        </p:txBody>
      </p:sp>
      <p:pic>
        <p:nvPicPr>
          <p:cNvPr id="3" name="Image 2">
            <a:extLst>
              <a:ext uri="{FF2B5EF4-FFF2-40B4-BE49-F238E27FC236}">
                <a16:creationId xmlns:a16="http://schemas.microsoft.com/office/drawing/2014/main" id="{C848CF13-50CA-F927-F8A1-52AF1DC0F1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04000" y="6120000"/>
            <a:ext cx="371475" cy="371475"/>
          </a:xfrm>
          <a:prstGeom prst="rect">
            <a:avLst/>
          </a:prstGeom>
        </p:spPr>
      </p:pic>
    </p:spTree>
    <p:extLst>
      <p:ext uri="{BB962C8B-B14F-4D97-AF65-F5344CB8AC3E}">
        <p14:creationId xmlns:p14="http://schemas.microsoft.com/office/powerpoint/2010/main" val="3098607041"/>
      </p:ext>
    </p:extLst>
  </p:cSld>
  <p:clrMapOvr>
    <a:masterClrMapping/>
  </p:clrMapOvr>
  <p:transition spd="slow">
    <p:dissolve/>
  </p:transition>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E78747B0-D457-A204-544F-2865EE25442F}"/>
              </a:ext>
            </a:extLst>
          </p:cNvPr>
          <p:cNvSpPr txBox="1"/>
          <p:nvPr/>
        </p:nvSpPr>
        <p:spPr>
          <a:xfrm>
            <a:off x="0" y="144000"/>
            <a:ext cx="12132000" cy="1092606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l´abbaye est à de nombreuses reprises bombardée par les Français. Les alliés prennent le secteur jusqu´au 27 mai 1918. Puis les Allemands l´investissent jusqu´au début du mois d´octobre 1918. Classées en Zone Rouge après 1918, les ruines, laissées à l'abandon, servent de carrières de pierre pour la réparation des chemins environnants.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A ce jour ne subsistent plus que les ruines de l'abbaye, site exceptionnel et bucolique, dans lequel a été aménagés successivement un jardin de plantes médicinales (plus de 400 plantes) avec un plan en damiers inspirés des anciens jardins monastiques, puis un verger conservatoire (en 1990), possédant des anciennes variétés de poiriers et de pommiers du nord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de la France.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endParaRPr>
          </a:p>
        </p:txBody>
      </p:sp>
      <p:pic>
        <p:nvPicPr>
          <p:cNvPr id="3" name="Image 2">
            <a:extLst>
              <a:ext uri="{FF2B5EF4-FFF2-40B4-BE49-F238E27FC236}">
                <a16:creationId xmlns:a16="http://schemas.microsoft.com/office/drawing/2014/main" id="{C848CF13-50CA-F927-F8A1-52AF1DC0F1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04000" y="6120000"/>
            <a:ext cx="371475" cy="371475"/>
          </a:xfrm>
          <a:prstGeom prst="rect">
            <a:avLst/>
          </a:prstGeom>
        </p:spPr>
      </p:pic>
    </p:spTree>
    <p:extLst>
      <p:ext uri="{BB962C8B-B14F-4D97-AF65-F5344CB8AC3E}">
        <p14:creationId xmlns:p14="http://schemas.microsoft.com/office/powerpoint/2010/main" val="2214721438"/>
      </p:ext>
    </p:extLst>
  </p:cSld>
  <p:clrMapOvr>
    <a:masterClrMapping/>
  </p:clrMapOvr>
  <p:transition spd="slow">
    <p:dissolve/>
  </p:transition>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16177153"/>
      </p:ext>
    </p:extLst>
  </p:cSld>
  <p:clrMapOvr>
    <a:masterClrMapping/>
  </p:clrMapOvr>
  <p:transition spd="slow" advTm="4000">
    <p:dissolve/>
  </p:transition>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04827114"/>
      </p:ext>
    </p:extLst>
  </p:cSld>
  <p:clrMapOvr>
    <a:masterClrMapping/>
  </p:clrMapOvr>
  <p:transition spd="slow" advTm="4000">
    <p:dissolve/>
  </p:transition>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067623227"/>
      </p:ext>
    </p:extLst>
  </p:cSld>
  <p:clrMapOvr>
    <a:masterClrMapping/>
  </p:clrMapOvr>
  <p:transition spd="slow" advTm="4000">
    <p:dissolve/>
  </p:transition>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44921549"/>
      </p:ext>
    </p:extLst>
  </p:cSld>
  <p:clrMapOvr>
    <a:masterClrMapping/>
  </p:clrMapOvr>
  <p:transition spd="slow" advTm="4000">
    <p:dissolve/>
  </p:transition>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82128499"/>
      </p:ext>
    </p:extLst>
  </p:cSld>
  <p:clrMapOvr>
    <a:masterClrMapping/>
  </p:clrMapOvr>
  <p:transition spd="slow" advTm="4000">
    <p:dissolve/>
  </p:transition>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20523795"/>
      </p:ext>
    </p:extLst>
  </p:cSld>
  <p:clrMapOvr>
    <a:masterClrMapping/>
  </p:clrMapOvr>
  <p:transition spd="slow" advTm="4000">
    <p:dissolve/>
  </p:transition>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94358729"/>
      </p:ext>
    </p:extLst>
  </p:cSld>
  <p:clrMapOvr>
    <a:masterClrMapping/>
  </p:clrMapOvr>
  <p:transition spd="slow" advTm="4000">
    <p:dissolve/>
  </p:transition>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38705530"/>
      </p:ext>
    </p:extLst>
  </p:cSld>
  <p:clrMapOvr>
    <a:masterClrMapping/>
  </p:clrMapOvr>
  <p:transition spd="slow" advTm="4000">
    <p:dissolve/>
  </p:transition>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84861159"/>
      </p:ext>
    </p:extLst>
  </p:cSld>
  <p:clrMapOvr>
    <a:masterClrMapping/>
  </p:clrMapOvr>
  <p:transition spd="slow" advTm="4000">
    <p:dissolve/>
  </p:transition>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41739419"/>
      </p:ext>
    </p:extLst>
  </p:cSld>
  <p:clrMapOvr>
    <a:masterClrMapping/>
  </p:clrMapOvr>
  <p:transition spd="slow" advTm="4000">
    <p:dissolve/>
  </p:transition>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16274809"/>
      </p:ext>
    </p:extLst>
  </p:cSld>
  <p:clrMapOvr>
    <a:masterClrMapping/>
  </p:clrMapOvr>
  <p:transition spd="slow" advTm="4000">
    <p:dissolve/>
  </p:transition>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74190396"/>
      </p:ext>
    </p:extLst>
  </p:cSld>
  <p:clrMapOvr>
    <a:masterClrMapping/>
  </p:clrMapOvr>
  <p:transition spd="slow" advTm="4000">
    <p:dissolve/>
  </p:transition>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Image 4" descr="Une image contenant Rectangle, capture d’écran, ligne, symbole&#10;&#10;Le contenu généré par l’IA peut être incorrect.">
            <a:extLst>
              <a:ext uri="{FF2B5EF4-FFF2-40B4-BE49-F238E27FC236}">
                <a16:creationId xmlns:a16="http://schemas.microsoft.com/office/drawing/2014/main" id="{AD5A8431-510E-0B22-580F-DC743E23F6C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4000" y="1368000"/>
            <a:ext cx="12528000" cy="4335386"/>
          </a:xfrm>
          <a:prstGeom prst="rect">
            <a:avLst/>
          </a:prstGeom>
        </p:spPr>
      </p:pic>
      <p:sp>
        <p:nvSpPr>
          <p:cNvPr id="7" name="ZoneTexte 6">
            <a:extLst>
              <a:ext uri="{FF2B5EF4-FFF2-40B4-BE49-F238E27FC236}">
                <a16:creationId xmlns:a16="http://schemas.microsoft.com/office/drawing/2014/main" id="{90DB0971-93F6-00C7-5A64-BABB6722559D}"/>
              </a:ext>
            </a:extLst>
          </p:cNvPr>
          <p:cNvSpPr txBox="1"/>
          <p:nvPr/>
        </p:nvSpPr>
        <p:spPr>
          <a:xfrm>
            <a:off x="3772025" y="2340000"/>
            <a:ext cx="4479944" cy="2400657"/>
          </a:xfrm>
          <a:prstGeom prst="rect">
            <a:avLst/>
          </a:prstGeom>
          <a:noFill/>
        </p:spPr>
        <p:txBody>
          <a:bodyPr wrap="none" rtlCol="0">
            <a:spAutoFit/>
          </a:bodyPr>
          <a:lstStyle/>
          <a:p>
            <a:pPr algn="ctr"/>
            <a:r>
              <a:rPr lang="fr-FR" sz="15000" b="1" dirty="0">
                <a:latin typeface="Aptos" panose="020B0004020202020204" pitchFamily="34" charset="0"/>
              </a:rPr>
              <a:t>Laon</a:t>
            </a:r>
          </a:p>
        </p:txBody>
      </p:sp>
      <p:pic>
        <p:nvPicPr>
          <p:cNvPr id="3" name="Image 2" descr="Une image contenant symbole, oiseau, clipart&#10;&#10;Le contenu généré par l’IA peut être incorrect.">
            <a:extLst>
              <a:ext uri="{FF2B5EF4-FFF2-40B4-BE49-F238E27FC236}">
                <a16:creationId xmlns:a16="http://schemas.microsoft.com/office/drawing/2014/main" id="{FE36446A-05F9-7491-D038-5ADABF776AA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6587" y="2196000"/>
            <a:ext cx="720003" cy="792000"/>
          </a:xfrm>
          <a:prstGeom prst="rect">
            <a:avLst/>
          </a:prstGeom>
        </p:spPr>
      </p:pic>
      <p:pic>
        <p:nvPicPr>
          <p:cNvPr id="4" name="Image 3">
            <a:extLst>
              <a:ext uri="{FF2B5EF4-FFF2-40B4-BE49-F238E27FC236}">
                <a16:creationId xmlns:a16="http://schemas.microsoft.com/office/drawing/2014/main" id="{0692C514-B55E-204D-81DC-523A478B0519}"/>
              </a:ext>
            </a:extLst>
          </p:cNvPr>
          <p:cNvPicPr>
            <a:picLocks noChangeAspect="1"/>
          </p:cNvPicPr>
          <p:nvPr/>
        </p:nvPicPr>
        <p:blipFill>
          <a:blip r:embed="rId6"/>
          <a:stretch>
            <a:fillRect/>
          </a:stretch>
        </p:blipFill>
        <p:spPr>
          <a:xfrm>
            <a:off x="10856945" y="4079205"/>
            <a:ext cx="719390" cy="792549"/>
          </a:xfrm>
          <a:prstGeom prst="rect">
            <a:avLst/>
          </a:prstGeom>
        </p:spPr>
      </p:pic>
    </p:spTree>
    <p:extLst>
      <p:ext uri="{BB962C8B-B14F-4D97-AF65-F5344CB8AC3E}">
        <p14:creationId xmlns:p14="http://schemas.microsoft.com/office/powerpoint/2010/main" val="1111834871"/>
      </p:ext>
    </p:extLst>
  </p:cSld>
  <p:clrMapOvr>
    <a:overrideClrMapping bg1="lt1" tx1="dk1" bg2="lt2" tx2="dk2" accent1="accent1" accent2="accent2" accent3="accent3" accent4="accent4" accent5="accent5" accent6="accent6" hlink="hlink" folHlink="folHlink"/>
  </p:clrMapOvr>
  <p:transition spd="slow" advTm="5000">
    <p:dissolve/>
  </p:transition>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E78747B0-D457-A204-544F-2865EE25442F}"/>
              </a:ext>
            </a:extLst>
          </p:cNvPr>
          <p:cNvSpPr txBox="1"/>
          <p:nvPr/>
        </p:nvSpPr>
        <p:spPr>
          <a:xfrm>
            <a:off x="0" y="36000"/>
            <a:ext cx="12168000" cy="8156079"/>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44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Ancienne capitale de la France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La Ville de Laon et l’Histoire de France sont liées depuis 2000 ans. De César qui y livra la fameuse bataille de </a:t>
            </a:r>
            <a:r>
              <a:rPr kumimoji="0" lang="fr-FR" sz="3200" b="1" i="0" u="none" strike="noStrike" kern="1200" cap="none" spc="0" normalizeH="0" baseline="0" noProof="0" dirty="0" err="1">
                <a:ln>
                  <a:noFill/>
                </a:ln>
                <a:solidFill>
                  <a:prstClr val="black"/>
                </a:solidFill>
                <a:effectLst/>
                <a:uLnTx/>
                <a:uFillTx/>
                <a:latin typeface="Aptos" panose="020B0004020202020204" pitchFamily="34" charset="0"/>
                <a:ea typeface="+mn-ea"/>
                <a:cs typeface="+mn-cs"/>
              </a:rPr>
              <a:t>Bibrax</a:t>
            </a:r>
            <a:r>
              <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 à Napoléon qui y mena son dernier combat en 1814, jusqu’à la Grande Guerre, la ville de Laon a toujours été un acteur des grands événements qui ont marqué la France.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fr-FR" sz="3200" b="1" dirty="0">
              <a:solidFill>
                <a:prstClr val="black"/>
              </a:solidFill>
              <a:latin typeface="Aptos" panose="020B00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L’occupation de la ville haute ne débute qu’avec l’époque gallo-romaine, vers les années 40 à 30 avant Jésus-Christ. Laon n’était pas un chef-lieu de cité à l’époque romaine mais Saint-Rémi de Reims en fit un évêché au tout début du VIe siècle.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3200" b="0" i="0" u="none" strike="noStrike" kern="1200" cap="none" spc="0" normalizeH="0" baseline="0" noProof="0" dirty="0">
              <a:ln>
                <a:noFill/>
              </a:ln>
              <a:solidFill>
                <a:prstClr val="black"/>
              </a:solidFill>
              <a:effectLst/>
              <a:uLnTx/>
              <a:uFillTx/>
              <a:latin typeface="Aptos" panose="020B0004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endParaRPr>
          </a:p>
        </p:txBody>
      </p:sp>
      <p:pic>
        <p:nvPicPr>
          <p:cNvPr id="3" name="Image 2">
            <a:extLst>
              <a:ext uri="{FF2B5EF4-FFF2-40B4-BE49-F238E27FC236}">
                <a16:creationId xmlns:a16="http://schemas.microsoft.com/office/drawing/2014/main" id="{C848CF13-50CA-F927-F8A1-52AF1DC0F1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304000" y="6120000"/>
            <a:ext cx="371475" cy="371475"/>
          </a:xfrm>
          <a:prstGeom prst="rect">
            <a:avLst/>
          </a:prstGeom>
        </p:spPr>
      </p:pic>
      <p:pic>
        <p:nvPicPr>
          <p:cNvPr id="2" name="Image 1">
            <a:extLst>
              <a:ext uri="{FF2B5EF4-FFF2-40B4-BE49-F238E27FC236}">
                <a16:creationId xmlns:a16="http://schemas.microsoft.com/office/drawing/2014/main" id="{87E54B2E-0F92-2CCF-CB9E-6842C7E85EBE}"/>
              </a:ext>
            </a:extLst>
          </p:cNvPr>
          <p:cNvPicPr>
            <a:picLocks noChangeAspect="1"/>
          </p:cNvPicPr>
          <p:nvPr/>
        </p:nvPicPr>
        <p:blipFill>
          <a:blip r:embed="rId5"/>
          <a:stretch>
            <a:fillRect/>
          </a:stretch>
        </p:blipFill>
        <p:spPr>
          <a:xfrm>
            <a:off x="11232000" y="216000"/>
            <a:ext cx="719390" cy="792549"/>
          </a:xfrm>
          <a:prstGeom prst="rect">
            <a:avLst/>
          </a:prstGeom>
        </p:spPr>
      </p:pic>
      <p:pic>
        <p:nvPicPr>
          <p:cNvPr id="4" name="Image 3">
            <a:extLst>
              <a:ext uri="{FF2B5EF4-FFF2-40B4-BE49-F238E27FC236}">
                <a16:creationId xmlns:a16="http://schemas.microsoft.com/office/drawing/2014/main" id="{67A961BA-FA55-220B-3A6F-5F4284D8B60A}"/>
              </a:ext>
            </a:extLst>
          </p:cNvPr>
          <p:cNvPicPr>
            <a:picLocks noChangeAspect="1"/>
          </p:cNvPicPr>
          <p:nvPr/>
        </p:nvPicPr>
        <p:blipFill>
          <a:blip r:embed="rId5"/>
          <a:stretch>
            <a:fillRect/>
          </a:stretch>
        </p:blipFill>
        <p:spPr>
          <a:xfrm>
            <a:off x="324000" y="180000"/>
            <a:ext cx="719390" cy="792549"/>
          </a:xfrm>
          <a:prstGeom prst="rect">
            <a:avLst/>
          </a:prstGeom>
        </p:spPr>
      </p:pic>
    </p:spTree>
    <p:extLst>
      <p:ext uri="{BB962C8B-B14F-4D97-AF65-F5344CB8AC3E}">
        <p14:creationId xmlns:p14="http://schemas.microsoft.com/office/powerpoint/2010/main" val="2283534414"/>
      </p:ext>
    </p:extLst>
  </p:cSld>
  <p:clrMapOvr>
    <a:overrideClrMapping bg1="lt1" tx1="dk1" bg2="lt2" tx2="dk2" accent1="accent1" accent2="accent2" accent3="accent3" accent4="accent4" accent5="accent5" accent6="accent6" hlink="hlink" folHlink="folHlink"/>
  </p:clrMapOvr>
  <p:transition spd="slow">
    <p:dissolve/>
  </p:transition>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E78747B0-D457-A204-544F-2865EE25442F}"/>
              </a:ext>
            </a:extLst>
          </p:cNvPr>
          <p:cNvSpPr txBox="1"/>
          <p:nvPr/>
        </p:nvSpPr>
        <p:spPr>
          <a:xfrm>
            <a:off x="0" y="252000"/>
            <a:ext cx="12168000" cy="63094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Avant et pendant le Moyen Âge, Laon fut entre autres appelée successivement </a:t>
            </a:r>
            <a:r>
              <a:rPr kumimoji="0" lang="fr-FR" sz="3200" b="1" i="0" u="none" strike="noStrike" kern="1200" cap="none" spc="0" normalizeH="0" baseline="0" noProof="0" dirty="0" err="1">
                <a:ln>
                  <a:noFill/>
                </a:ln>
                <a:solidFill>
                  <a:prstClr val="black"/>
                </a:solidFill>
                <a:effectLst/>
                <a:uLnTx/>
                <a:uFillTx/>
                <a:latin typeface="Aptos" panose="020B0004020202020204" pitchFamily="34" charset="0"/>
                <a:ea typeface="+mn-ea"/>
                <a:cs typeface="+mn-cs"/>
              </a:rPr>
              <a:t>Laudunum</a:t>
            </a:r>
            <a:r>
              <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 Lugdunum </a:t>
            </a:r>
            <a:r>
              <a:rPr kumimoji="0" lang="fr-FR" sz="3200" b="1" i="0" u="none" strike="noStrike" kern="1200" cap="none" spc="0" normalizeH="0" baseline="0" noProof="0" dirty="0" err="1">
                <a:ln>
                  <a:noFill/>
                </a:ln>
                <a:solidFill>
                  <a:prstClr val="black"/>
                </a:solidFill>
                <a:effectLst/>
                <a:uLnTx/>
                <a:uFillTx/>
                <a:latin typeface="Aptos" panose="020B0004020202020204" pitchFamily="34" charset="0"/>
                <a:ea typeface="+mn-ea"/>
                <a:cs typeface="+mn-cs"/>
              </a:rPr>
              <a:t>Clavatum</a:t>
            </a:r>
            <a:r>
              <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 </a:t>
            </a:r>
            <a:r>
              <a:rPr kumimoji="0" lang="fr-FR" sz="3200" b="1" i="0" u="none" strike="noStrike" kern="1200" cap="none" spc="0" normalizeH="0" baseline="0" noProof="0" dirty="0" err="1">
                <a:ln>
                  <a:noFill/>
                </a:ln>
                <a:solidFill>
                  <a:prstClr val="black"/>
                </a:solidFill>
                <a:effectLst/>
                <a:uLnTx/>
                <a:uFillTx/>
                <a:latin typeface="Aptos" panose="020B0004020202020204" pitchFamily="34" charset="0"/>
                <a:ea typeface="+mn-ea"/>
                <a:cs typeface="+mn-cs"/>
              </a:rPr>
              <a:t>Laudunensis</a:t>
            </a:r>
            <a:r>
              <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 </a:t>
            </a:r>
            <a:r>
              <a:rPr kumimoji="0" lang="fr-FR" sz="3200" b="1" i="0" u="none" strike="noStrike" kern="1200" cap="none" spc="0" normalizeH="0" baseline="0" noProof="0" dirty="0" err="1">
                <a:ln>
                  <a:noFill/>
                </a:ln>
                <a:solidFill>
                  <a:prstClr val="black"/>
                </a:solidFill>
                <a:effectLst/>
                <a:uLnTx/>
                <a:uFillTx/>
                <a:latin typeface="Aptos" panose="020B0004020202020204" pitchFamily="34" charset="0"/>
                <a:ea typeface="+mn-ea"/>
                <a:cs typeface="+mn-cs"/>
              </a:rPr>
              <a:t>Laodunum</a:t>
            </a:r>
            <a:r>
              <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 noms dans lesquels on retrouve le vieux mot gaulois </a:t>
            </a:r>
            <a:r>
              <a:rPr kumimoji="0" lang="fr-FR" sz="3200" b="1" i="0" u="none" strike="noStrike" kern="1200" cap="none" spc="0" normalizeH="0" baseline="0" noProof="0" dirty="0" err="1">
                <a:ln>
                  <a:noFill/>
                </a:ln>
                <a:solidFill>
                  <a:prstClr val="black"/>
                </a:solidFill>
                <a:effectLst/>
                <a:uLnTx/>
                <a:uFillTx/>
                <a:latin typeface="Aptos" panose="020B0004020202020204" pitchFamily="34" charset="0"/>
                <a:ea typeface="+mn-ea"/>
                <a:cs typeface="+mn-cs"/>
              </a:rPr>
              <a:t>dunos</a:t>
            </a:r>
            <a:r>
              <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 signifiant château, forteresse, et qui a laissé sa trace dans le nom de beaucoup de villes françaises même lorsque ceux-ci ont été latinisés par les Romains. Il est ici associé au nom du dieu gaulois le plus vénéré, Lug. Laon signifie donc Forteresse de Lug.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fr-FR" sz="2000" b="1" dirty="0">
              <a:solidFill>
                <a:prstClr val="black"/>
              </a:solidFill>
              <a:latin typeface="Aptos" panose="020B00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La ville de Laon a des armoiries dont on ignore la réelle signification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“d’argent à trois merlettes de sable, deux et une, au chef d’azur chargé de trois fleurs de lis d’or”.</a:t>
            </a:r>
            <a:endParaRPr kumimoji="0" lang="fr-FR" sz="4400" b="1" i="0" u="none" strike="noStrike" kern="1200" cap="none" spc="0" normalizeH="0" baseline="0" noProof="0" dirty="0">
              <a:ln>
                <a:noFill/>
              </a:ln>
              <a:solidFill>
                <a:prstClr val="black"/>
              </a:solidFill>
              <a:effectLst/>
              <a:uLnTx/>
              <a:uFillTx/>
              <a:latin typeface="Aptos" panose="020B0004020202020204" pitchFamily="34" charset="0"/>
              <a:ea typeface="+mn-ea"/>
              <a:cs typeface="+mn-cs"/>
            </a:endParaRPr>
          </a:p>
        </p:txBody>
      </p:sp>
      <p:pic>
        <p:nvPicPr>
          <p:cNvPr id="3" name="Image 2">
            <a:extLst>
              <a:ext uri="{FF2B5EF4-FFF2-40B4-BE49-F238E27FC236}">
                <a16:creationId xmlns:a16="http://schemas.microsoft.com/office/drawing/2014/main" id="{C848CF13-50CA-F927-F8A1-52AF1DC0F1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304000" y="6120000"/>
            <a:ext cx="371475" cy="371475"/>
          </a:xfrm>
          <a:prstGeom prst="rect">
            <a:avLst/>
          </a:prstGeom>
        </p:spPr>
      </p:pic>
    </p:spTree>
    <p:extLst>
      <p:ext uri="{BB962C8B-B14F-4D97-AF65-F5344CB8AC3E}">
        <p14:creationId xmlns:p14="http://schemas.microsoft.com/office/powerpoint/2010/main" val="2066048799"/>
      </p:ext>
    </p:extLst>
  </p:cSld>
  <p:clrMapOvr>
    <a:overrideClrMapping bg1="lt1" tx1="dk1" bg2="lt2" tx2="dk2" accent1="accent1" accent2="accent2" accent3="accent3" accent4="accent4" accent5="accent5" accent6="accent6" hlink="hlink" folHlink="folHlink"/>
  </p:clrMapOvr>
  <p:transition spd="slow">
    <p:dissolv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dessin, peinture, art, Arts visuels&#10;&#10;Le contenu généré par l’IA peut être incorrect.">
            <a:extLst>
              <a:ext uri="{FF2B5EF4-FFF2-40B4-BE49-F238E27FC236}">
                <a16:creationId xmlns:a16="http://schemas.microsoft.com/office/drawing/2014/main" id="{5136A3F9-0D92-2F51-ED3E-32B42240DA6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52000" y="0"/>
            <a:ext cx="3853200" cy="6840000"/>
          </a:xfrm>
          <a:prstGeom prst="rect">
            <a:avLst/>
          </a:prstGeom>
        </p:spPr>
      </p:pic>
      <p:pic>
        <p:nvPicPr>
          <p:cNvPr id="5" name="Image 4" descr="Une image contenant texte, bâtiment, plaque de porte, signe&#10;&#10;Le contenu généré par l’IA peut être incorrect.">
            <a:extLst>
              <a:ext uri="{FF2B5EF4-FFF2-40B4-BE49-F238E27FC236}">
                <a16:creationId xmlns:a16="http://schemas.microsoft.com/office/drawing/2014/main" id="{93923481-DBEC-9ECD-57D8-9B48516FDD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080000"/>
            <a:ext cx="8352000" cy="4698000"/>
          </a:xfrm>
          <a:prstGeom prst="rect">
            <a:avLst/>
          </a:prstGeom>
        </p:spPr>
      </p:pic>
    </p:spTree>
    <p:extLst>
      <p:ext uri="{BB962C8B-B14F-4D97-AF65-F5344CB8AC3E}">
        <p14:creationId xmlns:p14="http://schemas.microsoft.com/office/powerpoint/2010/main" val="2880166195"/>
      </p:ext>
    </p:extLst>
  </p:cSld>
  <p:clrMapOvr>
    <a:masterClrMapping/>
  </p:clrMapOvr>
  <p:transition spd="slow" advTm="6000">
    <p:dissolv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église, bâtiment, fenêtre, vitrail&#10;&#10;Le contenu généré par l’IA peut être incorrect.">
            <a:extLst>
              <a:ext uri="{FF2B5EF4-FFF2-40B4-BE49-F238E27FC236}">
                <a16:creationId xmlns:a16="http://schemas.microsoft.com/office/drawing/2014/main" id="{4D8C0BF4-6EBD-BE12-A48D-C959DF4060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3873480" cy="6876000"/>
          </a:xfrm>
          <a:prstGeom prst="rect">
            <a:avLst/>
          </a:prstGeom>
        </p:spPr>
      </p:pic>
      <p:pic>
        <p:nvPicPr>
          <p:cNvPr id="5" name="Image 4" descr="Une image contenant vitrail, bâtiment, Lieux sacrés, Symétrie&#10;&#10;Le contenu généré par l’IA peut être incorrect.">
            <a:extLst>
              <a:ext uri="{FF2B5EF4-FFF2-40B4-BE49-F238E27FC236}">
                <a16:creationId xmlns:a16="http://schemas.microsoft.com/office/drawing/2014/main" id="{A792EADE-674D-BE1A-20B2-B48536010F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88000" y="1080000"/>
            <a:ext cx="8320000" cy="4680000"/>
          </a:xfrm>
          <a:prstGeom prst="rect">
            <a:avLst/>
          </a:prstGeom>
        </p:spPr>
      </p:pic>
    </p:spTree>
    <p:extLst>
      <p:ext uri="{BB962C8B-B14F-4D97-AF65-F5344CB8AC3E}">
        <p14:creationId xmlns:p14="http://schemas.microsoft.com/office/powerpoint/2010/main" val="3108997735"/>
      </p:ext>
    </p:extLst>
  </p:cSld>
  <p:clrMapOvr>
    <a:masterClrMapping/>
  </p:clrMapOvr>
  <p:transition spd="slow" advTm="6000">
    <p:dissolv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église, vitrail, bâtiment, fenêtre&#10;&#10;Le contenu généré par l’IA peut être incorrect.">
            <a:extLst>
              <a:ext uri="{FF2B5EF4-FFF2-40B4-BE49-F238E27FC236}">
                <a16:creationId xmlns:a16="http://schemas.microsoft.com/office/drawing/2014/main" id="{C5D5A1BF-38A8-F525-F2A0-130EA421436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16000" y="0"/>
            <a:ext cx="3853200" cy="6840000"/>
          </a:xfrm>
          <a:prstGeom prst="rect">
            <a:avLst/>
          </a:prstGeom>
        </p:spPr>
      </p:pic>
      <p:pic>
        <p:nvPicPr>
          <p:cNvPr id="5" name="Image 4" descr="Une image contenant bâtiment, arcade, coffre, Architecture médiévale&#10;&#10;Le contenu généré par l’IA peut être incorrect.">
            <a:extLst>
              <a:ext uri="{FF2B5EF4-FFF2-40B4-BE49-F238E27FC236}">
                <a16:creationId xmlns:a16="http://schemas.microsoft.com/office/drawing/2014/main" id="{49ABEEBA-601E-81F0-E1C3-AA7B632D4E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080000"/>
            <a:ext cx="8320000" cy="4680000"/>
          </a:xfrm>
          <a:prstGeom prst="rect">
            <a:avLst/>
          </a:prstGeom>
        </p:spPr>
      </p:pic>
    </p:spTree>
    <p:extLst>
      <p:ext uri="{BB962C8B-B14F-4D97-AF65-F5344CB8AC3E}">
        <p14:creationId xmlns:p14="http://schemas.microsoft.com/office/powerpoint/2010/main" val="3127512774"/>
      </p:ext>
    </p:extLst>
  </p:cSld>
  <p:clrMapOvr>
    <a:masterClrMapping/>
  </p:clrMapOvr>
  <p:transition spd="slow" advTm="6000">
    <p:dissolv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sculpture&#10;&#10;Le contenu généré par l’IA peut être incorrect.">
            <a:extLst>
              <a:ext uri="{FF2B5EF4-FFF2-40B4-BE49-F238E27FC236}">
                <a16:creationId xmlns:a16="http://schemas.microsoft.com/office/drawing/2014/main" id="{095D5C83-9A11-B6FC-5DA8-9F7198F74E7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3853200" cy="6840000"/>
          </a:xfrm>
          <a:prstGeom prst="rect">
            <a:avLst/>
          </a:prstGeom>
        </p:spPr>
      </p:pic>
      <p:pic>
        <p:nvPicPr>
          <p:cNvPr id="5" name="Image 4" descr="Une image contenant plein air, bâtiment, fenêtre, ciel&#10;&#10;Le contenu généré par l’IA peut être incorrect.">
            <a:extLst>
              <a:ext uri="{FF2B5EF4-FFF2-40B4-BE49-F238E27FC236}">
                <a16:creationId xmlns:a16="http://schemas.microsoft.com/office/drawing/2014/main" id="{D505A225-0832-A1B9-8FB3-BC56670F80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51983" y="1080000"/>
            <a:ext cx="8346909" cy="4716000"/>
          </a:xfrm>
          <a:prstGeom prst="rect">
            <a:avLst/>
          </a:prstGeom>
        </p:spPr>
      </p:pic>
    </p:spTree>
    <p:extLst>
      <p:ext uri="{BB962C8B-B14F-4D97-AF65-F5344CB8AC3E}">
        <p14:creationId xmlns:p14="http://schemas.microsoft.com/office/powerpoint/2010/main" val="3771378146"/>
      </p:ext>
    </p:extLst>
  </p:cSld>
  <p:clrMapOvr>
    <a:masterClrMapping/>
  </p:clrMapOvr>
  <p:transition spd="slow" advTm="6000">
    <p:dissolve/>
  </p:transition>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59055336"/>
      </p:ext>
    </p:extLst>
  </p:cSld>
  <p:clrMapOvr>
    <a:masterClrMapping/>
  </p:clrMapOvr>
  <p:transition spd="slow" advTm="4000">
    <p:dissolve/>
  </p:transition>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374910646"/>
      </p:ext>
    </p:extLst>
  </p:cSld>
  <p:clrMapOvr>
    <a:masterClrMapping/>
  </p:clrMapOvr>
  <p:transition spd="slow" advTm="4000">
    <p:dissolve/>
  </p:transition>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26443932"/>
      </p:ext>
    </p:extLst>
  </p:cSld>
  <p:clrMapOvr>
    <a:masterClrMapping/>
  </p:clrMapOvr>
  <p:transition spd="slow" advTm="4000">
    <p:dissolve/>
  </p:transition>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13924110"/>
      </p:ext>
    </p:extLst>
  </p:cSld>
  <p:clrMapOvr>
    <a:masterClrMapping/>
  </p:clrMapOvr>
  <p:transition spd="slow" advTm="4000">
    <p:dissolve/>
  </p:transition>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91329458"/>
      </p:ext>
    </p:extLst>
  </p:cSld>
  <p:clrMapOvr>
    <a:masterClrMapping/>
  </p:clrMapOvr>
  <p:transition spd="slow" advTm="4000">
    <p:dissolve/>
  </p:transition>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49946822"/>
      </p:ext>
    </p:extLst>
  </p:cSld>
  <p:clrMapOvr>
    <a:masterClrMapping/>
  </p:clrMapOvr>
  <p:transition spd="slow" advTm="4000">
    <p:dissolve/>
  </p:transition>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00987369"/>
      </p:ext>
    </p:extLst>
  </p:cSld>
  <p:clrMapOvr>
    <a:masterClrMapping/>
  </p:clrMapOvr>
  <p:transition spd="slow" advTm="4000">
    <p:dissolve/>
  </p:transition>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026936748"/>
      </p:ext>
    </p:extLst>
  </p:cSld>
  <p:clrMapOvr>
    <a:masterClrMapping/>
  </p:clrMapOvr>
  <p:transition spd="slow" advTm="4000">
    <p:dissolve/>
  </p:transition>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322214765"/>
      </p:ext>
    </p:extLst>
  </p:cSld>
  <p:clrMapOvr>
    <a:masterClrMapping/>
  </p:clrMapOvr>
  <p:transition spd="slow" advTm="4000">
    <p:dissolve/>
  </p:transition>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04474445"/>
      </p:ext>
    </p:extLst>
  </p:cSld>
  <p:clrMapOvr>
    <a:masterClrMapping/>
  </p:clrMapOvr>
  <p:transition spd="slow" advTm="4000">
    <p:dissolve/>
  </p:transition>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91123773"/>
      </p:ext>
    </p:extLst>
  </p:cSld>
  <p:clrMapOvr>
    <a:masterClrMapping/>
  </p:clrMapOvr>
  <p:transition spd="slow" advTm="4000">
    <p:dissolve/>
  </p:transition>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51816882"/>
      </p:ext>
    </p:extLst>
  </p:cSld>
  <p:clrMapOvr>
    <a:masterClrMapping/>
  </p:clrMapOvr>
  <p:transition spd="slow" advTm="4000">
    <p:dissolve/>
  </p:transition>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20546822"/>
      </p:ext>
    </p:extLst>
  </p:cSld>
  <p:clrMapOvr>
    <a:masterClrMapping/>
  </p:clrMapOvr>
  <p:transition spd="slow" advTm="4000">
    <p:dissolve/>
  </p:transition>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379629662"/>
      </p:ext>
    </p:extLst>
  </p:cSld>
  <p:clrMapOvr>
    <a:masterClrMapping/>
  </p:clrMapOvr>
  <p:transition spd="slow" advTm="4000">
    <p:dissolve/>
  </p:transition>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51667539"/>
      </p:ext>
    </p:extLst>
  </p:cSld>
  <p:clrMapOvr>
    <a:masterClrMapping/>
  </p:clrMapOvr>
  <p:transition spd="slow" advTm="4000">
    <p:dissolve/>
  </p:transition>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8000" b="-108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84357839"/>
      </p:ext>
    </p:extLst>
  </p:cSld>
  <p:clrMapOvr>
    <a:masterClrMapping/>
  </p:clrMapOvr>
  <p:transition spd="slow" advTm="4000">
    <p:dissolve/>
  </p:transition>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45827780"/>
      </p:ext>
    </p:extLst>
  </p:cSld>
  <p:clrMapOvr>
    <a:masterClrMapping/>
  </p:clrMapOvr>
  <p:transition spd="slow" advTm="4000">
    <p:dissolve/>
  </p:transition>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62432703"/>
      </p:ext>
    </p:extLst>
  </p:cSld>
  <p:clrMapOvr>
    <a:masterClrMapping/>
  </p:clrMapOvr>
  <p:transition spd="slow" advTm="4000">
    <p:dissolve/>
  </p:transition>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77641817"/>
      </p:ext>
    </p:extLst>
  </p:cSld>
  <p:clrMapOvr>
    <a:masterClrMapping/>
  </p:clrMapOvr>
  <p:transition spd="slow" advTm="4000">
    <p:dissolve/>
  </p:transition>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18561107"/>
      </p:ext>
    </p:extLst>
  </p:cSld>
  <p:clrMapOvr>
    <a:masterClrMapping/>
  </p:clrMapOvr>
  <p:transition spd="slow" advTm="4000">
    <p:dissolve/>
  </p:transition>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97941617"/>
      </p:ext>
    </p:extLst>
  </p:cSld>
  <p:clrMapOvr>
    <a:masterClrMapping/>
  </p:clrMapOvr>
  <p:transition spd="slow" advTm="4000">
    <p:dissolve/>
  </p:transition>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74110791"/>
      </p:ext>
    </p:extLst>
  </p:cSld>
  <p:clrMapOvr>
    <a:masterClrMapping/>
  </p:clrMapOvr>
  <p:transition spd="slow" advTm="4000">
    <p:dissolve/>
  </p:transition>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41999391"/>
      </p:ext>
    </p:extLst>
  </p:cSld>
  <p:clrMapOvr>
    <a:masterClrMapping/>
  </p:clrMapOvr>
  <p:transition spd="slow" advTm="4000">
    <p:dissolve/>
  </p:transition>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072723227"/>
      </p:ext>
    </p:extLst>
  </p:cSld>
  <p:clrMapOvr>
    <a:masterClrMapping/>
  </p:clrMapOvr>
  <p:transition spd="slow" advTm="4000">
    <p:dissolve/>
  </p:transition>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53000" r="-15000"/>
          </a:stretch>
        </a:blipFill>
        <a:effectLst/>
      </p:bgPr>
    </p:bg>
    <p:spTree>
      <p:nvGrpSpPr>
        <p:cNvPr id="1" name=""/>
        <p:cNvGrpSpPr/>
        <p:nvPr/>
      </p:nvGrpSpPr>
      <p:grpSpPr>
        <a:xfrm>
          <a:off x="0" y="0"/>
          <a:ext cx="0" cy="0"/>
          <a:chOff x="0" y="0"/>
          <a:chExt cx="0" cy="0"/>
        </a:xfrm>
      </p:grpSpPr>
      <p:sp>
        <p:nvSpPr>
          <p:cNvPr id="3" name="ZoneTexte 2"/>
          <p:cNvSpPr txBox="1"/>
          <p:nvPr/>
        </p:nvSpPr>
        <p:spPr>
          <a:xfrm>
            <a:off x="1872000" y="5856000"/>
            <a:ext cx="3006501" cy="875449"/>
          </a:xfrm>
          <a:prstGeom prst="rect">
            <a:avLst/>
          </a:prstGeom>
          <a:noFill/>
        </p:spPr>
        <p:txBody>
          <a:bodyPr wrap="none" lIns="135464" tIns="67731" rIns="135464" bIns="67731" rtlCol="0">
            <a:spAutoFit/>
          </a:bodyPr>
          <a:lstStyle/>
          <a:p>
            <a:pPr defTabSz="1219158"/>
            <a:r>
              <a:rPr lang="fr-FR" sz="4800" b="1" dirty="0">
                <a:ln w="19050">
                  <a:solidFill>
                    <a:prstClr val="black"/>
                  </a:solidFill>
                </a:ln>
                <a:solidFill>
                  <a:prstClr val="white"/>
                </a:solidFill>
                <a:latin typeface="Cooper Black" pitchFamily="18" charset="0"/>
              </a:rPr>
              <a:t>Création</a:t>
            </a:r>
          </a:p>
        </p:txBody>
      </p:sp>
      <p:sp>
        <p:nvSpPr>
          <p:cNvPr id="4" name="Étoile à 12 branches 3"/>
          <p:cNvSpPr>
            <a:spLocks/>
          </p:cNvSpPr>
          <p:nvPr/>
        </p:nvSpPr>
        <p:spPr>
          <a:xfrm>
            <a:off x="507872" y="48000"/>
            <a:ext cx="1344000" cy="768000"/>
          </a:xfrm>
          <a:prstGeom prst="star12">
            <a:avLst>
              <a:gd name="adj" fmla="val 39160"/>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135464" tIns="67731" rIns="135464" bIns="67731" rtlCol="0" anchor="ctr"/>
          <a:lstStyle/>
          <a:p>
            <a:pPr algn="ctr" defTabSz="1219158"/>
            <a:r>
              <a:rPr lang="fr-FR" sz="1600" dirty="0">
                <a:solidFill>
                  <a:srgbClr val="FF0000"/>
                </a:solidFill>
                <a:latin typeface="Rockwell" pitchFamily="18" charset="0"/>
              </a:rPr>
              <a:t>2702</a:t>
            </a:r>
          </a:p>
        </p:txBody>
      </p:sp>
      <p:sp>
        <p:nvSpPr>
          <p:cNvPr id="10" name="ZoneTexte 9"/>
          <p:cNvSpPr txBox="1"/>
          <p:nvPr/>
        </p:nvSpPr>
        <p:spPr>
          <a:xfrm>
            <a:off x="1728000" y="180000"/>
            <a:ext cx="8640960" cy="1614112"/>
          </a:xfrm>
          <a:prstGeom prst="rect">
            <a:avLst/>
          </a:prstGeom>
          <a:noFill/>
        </p:spPr>
        <p:txBody>
          <a:bodyPr wrap="square" lIns="135464" tIns="67731" rIns="135464" bIns="67731" rtlCol="0">
            <a:spAutoFit/>
          </a:bodyPr>
          <a:lstStyle/>
          <a:p>
            <a:pPr algn="ctr" defTabSz="1219158"/>
            <a:r>
              <a:rPr lang="fr-FR" sz="4800" b="1" dirty="0">
                <a:ln w="19050">
                  <a:solidFill>
                    <a:prstClr val="black"/>
                  </a:solidFill>
                </a:ln>
                <a:solidFill>
                  <a:prstClr val="white"/>
                </a:solidFill>
                <a:latin typeface="Cooper Black" pitchFamily="18" charset="0"/>
              </a:rPr>
              <a:t>Michel Pépé    </a:t>
            </a:r>
          </a:p>
          <a:p>
            <a:pPr algn="ctr" defTabSz="1219158"/>
            <a:r>
              <a:rPr lang="fr-FR" sz="4800" b="1" dirty="0">
                <a:ln w="19050">
                  <a:solidFill>
                    <a:prstClr val="black"/>
                  </a:solidFill>
                </a:ln>
                <a:solidFill>
                  <a:prstClr val="white"/>
                </a:solidFill>
                <a:latin typeface="Cooper Black" pitchFamily="18" charset="0"/>
              </a:rPr>
              <a:t>Aux Sources de la Joie</a:t>
            </a:r>
          </a:p>
        </p:txBody>
      </p:sp>
      <p:sp>
        <p:nvSpPr>
          <p:cNvPr id="11" name="ZoneTexte 10"/>
          <p:cNvSpPr txBox="1"/>
          <p:nvPr/>
        </p:nvSpPr>
        <p:spPr>
          <a:xfrm>
            <a:off x="7344000" y="5856000"/>
            <a:ext cx="2906923" cy="875449"/>
          </a:xfrm>
          <a:prstGeom prst="rect">
            <a:avLst/>
          </a:prstGeom>
          <a:noFill/>
        </p:spPr>
        <p:txBody>
          <a:bodyPr wrap="none" lIns="135464" tIns="67731" rIns="135464" bIns="67731" rtlCol="0">
            <a:spAutoFit/>
          </a:bodyPr>
          <a:lstStyle/>
          <a:p>
            <a:pPr defTabSz="1219158"/>
            <a:r>
              <a:rPr lang="fr-FR" sz="4800" b="1" dirty="0">
                <a:ln w="19050">
                  <a:solidFill>
                    <a:prstClr val="black"/>
                  </a:solidFill>
                </a:ln>
                <a:solidFill>
                  <a:prstClr val="white"/>
                </a:solidFill>
                <a:latin typeface="Cooper Black" pitchFamily="18" charset="0"/>
              </a:rPr>
              <a:t>Internet</a:t>
            </a:r>
            <a:endParaRPr lang="fr-FR" sz="5333" b="1" dirty="0">
              <a:ln w="19050">
                <a:solidFill>
                  <a:prstClr val="black"/>
                </a:solidFill>
              </a:ln>
              <a:solidFill>
                <a:prstClr val="white"/>
              </a:solidFill>
              <a:latin typeface="Cooper Black" pitchFamily="18" charset="0"/>
            </a:endParaRPr>
          </a:p>
        </p:txBody>
      </p:sp>
      <p:pic>
        <p:nvPicPr>
          <p:cNvPr id="2" name="Picture 2" descr="C:\IM\IM\Identities\{20778270-09D0-4E54-8F7B-3114953C022E}\Signature\{55F25316-80BD-4F7C-996C-7B8069AFDF79}\ROLAND~166667.GIF"/>
          <p:cNvPicPr>
            <a:picLocks noChangeAspect="1" noChangeArrowheads="1" noCrop="1"/>
          </p:cNvPicPr>
          <p:nvPr/>
        </p:nvPicPr>
        <p:blipFill>
          <a:blip r:embed="rId3" cstate="print"/>
          <a:srcRect/>
          <a:stretch>
            <a:fillRect/>
          </a:stretch>
        </p:blipFill>
        <p:spPr bwMode="auto">
          <a:xfrm>
            <a:off x="5040000" y="5712000"/>
            <a:ext cx="2112235" cy="886627"/>
          </a:xfrm>
          <a:prstGeom prst="rect">
            <a:avLst/>
          </a:prstGeom>
          <a:noFill/>
          <a:ln w="9525">
            <a:noFill/>
          </a:ln>
        </p:spPr>
      </p:pic>
      <p:pic>
        <p:nvPicPr>
          <p:cNvPr id="9" name="Image 8" descr="15.FIN_international_vehicle_registration_oval.png"/>
          <p:cNvPicPr>
            <a:picLocks noChangeAspect="1"/>
          </p:cNvPicPr>
          <p:nvPr/>
        </p:nvPicPr>
        <p:blipFill>
          <a:blip r:embed="rId4" cstate="print"/>
          <a:stretch>
            <a:fillRect/>
          </a:stretch>
        </p:blipFill>
        <p:spPr>
          <a:xfrm>
            <a:off x="10272001" y="48000"/>
            <a:ext cx="1163639" cy="768000"/>
          </a:xfrm>
          <a:prstGeom prst="rect">
            <a:avLst/>
          </a:prstGeom>
        </p:spPr>
      </p:pic>
      <p:pic>
        <p:nvPicPr>
          <p:cNvPr id="12" name="Image 11" descr="b1silhouette-3045599_960_720.png"/>
          <p:cNvPicPr>
            <a:picLocks noChangeAspect="1"/>
          </p:cNvPicPr>
          <p:nvPr/>
        </p:nvPicPr>
        <p:blipFill>
          <a:blip r:embed="rId5" cstate="print"/>
          <a:stretch>
            <a:fillRect/>
          </a:stretch>
        </p:blipFill>
        <p:spPr>
          <a:xfrm rot="-360000">
            <a:off x="9600000" y="3600000"/>
            <a:ext cx="1440000" cy="2400000"/>
          </a:xfrm>
          <a:prstGeom prst="rect">
            <a:avLst/>
          </a:prstGeom>
        </p:spPr>
      </p:pic>
      <p:pic>
        <p:nvPicPr>
          <p:cNvPr id="17" name="Image 16" descr="0d0000030.gif"/>
          <p:cNvPicPr>
            <a:picLocks noChangeAspect="1"/>
          </p:cNvPicPr>
          <p:nvPr/>
        </p:nvPicPr>
        <p:blipFill>
          <a:blip r:embed="rId6" cstate="print"/>
          <a:stretch>
            <a:fillRect/>
          </a:stretch>
        </p:blipFill>
        <p:spPr>
          <a:xfrm>
            <a:off x="431372" y="3840000"/>
            <a:ext cx="2542905" cy="2160000"/>
          </a:xfrm>
          <a:prstGeom prst="rect">
            <a:avLst/>
          </a:prstGeom>
        </p:spPr>
      </p:pic>
      <p:pic>
        <p:nvPicPr>
          <p:cNvPr id="18" name="Image 17" descr="b1camera-2069707_960_720.png"/>
          <p:cNvPicPr>
            <a:picLocks noChangeAspect="1"/>
          </p:cNvPicPr>
          <p:nvPr/>
        </p:nvPicPr>
        <p:blipFill>
          <a:blip r:embed="rId7" cstate="print"/>
          <a:stretch>
            <a:fillRect/>
          </a:stretch>
        </p:blipFill>
        <p:spPr>
          <a:xfrm rot="-660000">
            <a:off x="9456000" y="960000"/>
            <a:ext cx="1953333" cy="2400000"/>
          </a:xfrm>
          <a:prstGeom prst="rect">
            <a:avLst/>
          </a:prstGeom>
        </p:spPr>
      </p:pic>
      <p:pic>
        <p:nvPicPr>
          <p:cNvPr id="6" name="Image 5">
            <a:extLst>
              <a:ext uri="{FF2B5EF4-FFF2-40B4-BE49-F238E27FC236}">
                <a16:creationId xmlns:a16="http://schemas.microsoft.com/office/drawing/2014/main" id="{0E9D107F-68A2-D902-1C80-56F12145DA19}"/>
              </a:ext>
            </a:extLst>
          </p:cNvPr>
          <p:cNvPicPr>
            <a:picLocks noChangeAspect="1"/>
          </p:cNvPicPr>
          <p:nvPr/>
        </p:nvPicPr>
        <p:blipFill>
          <a:blip r:embed="rId8"/>
          <a:stretch>
            <a:fillRect/>
          </a:stretch>
        </p:blipFill>
        <p:spPr>
          <a:xfrm>
            <a:off x="7858596" y="1872000"/>
            <a:ext cx="938865" cy="390178"/>
          </a:xfrm>
          <a:prstGeom prst="rect">
            <a:avLst/>
          </a:prstGeom>
        </p:spPr>
      </p:pic>
      <p:pic>
        <p:nvPicPr>
          <p:cNvPr id="13" name="Image 12">
            <a:extLst>
              <a:ext uri="{FF2B5EF4-FFF2-40B4-BE49-F238E27FC236}">
                <a16:creationId xmlns:a16="http://schemas.microsoft.com/office/drawing/2014/main" id="{BD519DFA-1A63-D31D-4587-F44F92696851}"/>
              </a:ext>
            </a:extLst>
          </p:cNvPr>
          <p:cNvPicPr>
            <a:picLocks noChangeAspect="1"/>
          </p:cNvPicPr>
          <p:nvPr/>
        </p:nvPicPr>
        <p:blipFill>
          <a:blip r:embed="rId9"/>
          <a:stretch>
            <a:fillRect/>
          </a:stretch>
        </p:blipFill>
        <p:spPr>
          <a:xfrm>
            <a:off x="693848" y="1083455"/>
            <a:ext cx="2017951" cy="2017951"/>
          </a:xfrm>
          <a:prstGeom prst="rect">
            <a:avLst/>
          </a:prstGeom>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000"/>
                                  </p:stCondLst>
                                  <p:childTnLst>
                                    <p:set>
                                      <p:cBhvr>
                                        <p:cTn id="6" dur="1" fill="hold">
                                          <p:stCondLst>
                                            <p:cond delay="0"/>
                                          </p:stCondLst>
                                        </p:cTn>
                                        <p:tgtEl>
                                          <p:spTgt spid="12"/>
                                        </p:tgtEl>
                                        <p:attrNameLst>
                                          <p:attrName>style.visibility</p:attrName>
                                        </p:attrNameLst>
                                      </p:cBhvr>
                                      <p:to>
                                        <p:strVal val="visible"/>
                                      </p:to>
                                    </p:set>
                                    <p:anim to="" calcmode="lin" valueType="num">
                                      <p:cBhvr>
                                        <p:cTn id="7" dur="1" fill="hold"/>
                                        <p:tgtEl>
                                          <p:spTgt spid="12"/>
                                        </p:tgtEl>
                                        <p:attrNameLst>
                                          <p:attrName/>
                                        </p:attrNameLst>
                                      </p:cBhvr>
                                    </p:anim>
                                  </p:childTnLst>
                                </p:cTn>
                              </p:par>
                              <p:par>
                                <p:cTn id="8" presetID="24" presetClass="entr" presetSubtype="0" fill="hold" nodeType="withEffect">
                                  <p:stCondLst>
                                    <p:cond delay="2000"/>
                                  </p:stCondLst>
                                  <p:childTnLst>
                                    <p:set>
                                      <p:cBhvr>
                                        <p:cTn id="9" dur="1" fill="hold">
                                          <p:stCondLst>
                                            <p:cond delay="0"/>
                                          </p:stCondLst>
                                        </p:cTn>
                                        <p:tgtEl>
                                          <p:spTgt spid="18"/>
                                        </p:tgtEl>
                                        <p:attrNameLst>
                                          <p:attrName>style.visibility</p:attrName>
                                        </p:attrNameLst>
                                      </p:cBhvr>
                                      <p:to>
                                        <p:strVal val="visible"/>
                                      </p:to>
                                    </p:set>
                                    <p:anim to="" calcmode="lin" valueType="num">
                                      <p:cBhvr>
                                        <p:cTn id="10" dur="1" fill="hold"/>
                                        <p:tgtEl>
                                          <p:spTgt spid="18"/>
                                        </p:tgtEl>
                                        <p:attrNameLst>
                                          <p:attrName/>
                                        </p:attrNameLst>
                                      </p:cBhvr>
                                    </p:anim>
                                  </p:childTnLst>
                                </p:cTn>
                              </p:par>
                              <p:par>
                                <p:cTn id="11" presetID="24" presetClass="entr" presetSubtype="0" fill="hold" grpId="0" nodeType="withEffect">
                                  <p:stCondLst>
                                    <p:cond delay="2000"/>
                                  </p:stCondLst>
                                  <p:childTnLst>
                                    <p:set>
                                      <p:cBhvr>
                                        <p:cTn id="12" dur="1" fill="hold">
                                          <p:stCondLst>
                                            <p:cond delay="0"/>
                                          </p:stCondLst>
                                        </p:cTn>
                                        <p:tgtEl>
                                          <p:spTgt spid="11"/>
                                        </p:tgtEl>
                                        <p:attrNameLst>
                                          <p:attrName>style.visibility</p:attrName>
                                        </p:attrNameLst>
                                      </p:cBhvr>
                                      <p:to>
                                        <p:strVal val="visible"/>
                                      </p:to>
                                    </p:set>
                                    <p:anim to="" calcmode="lin" valueType="num">
                                      <p:cBhvr>
                                        <p:cTn id="13" dur="1" fill="hold"/>
                                        <p:tgtEl>
                                          <p:spTgt spid="11"/>
                                        </p:tgtEl>
                                        <p:attrNameLst>
                                          <p:attrName/>
                                        </p:attrNameLst>
                                      </p:cBhvr>
                                    </p:anim>
                                  </p:childTnLst>
                                </p:cTn>
                              </p:par>
                            </p:childTnLst>
                          </p:cTn>
                        </p:par>
                        <p:par>
                          <p:cTn id="14" fill="hold">
                            <p:stCondLst>
                              <p:cond delay="2000"/>
                            </p:stCondLst>
                            <p:childTnLst>
                              <p:par>
                                <p:cTn id="15" presetID="24" presetClass="entr" presetSubtype="0" fill="hold" nodeType="afterEffect">
                                  <p:stCondLst>
                                    <p:cond delay="2000"/>
                                  </p:stCondLst>
                                  <p:childTnLst>
                                    <p:set>
                                      <p:cBhvr>
                                        <p:cTn id="16" dur="1" fill="hold">
                                          <p:stCondLst>
                                            <p:cond delay="0"/>
                                          </p:stCondLst>
                                        </p:cTn>
                                        <p:tgtEl>
                                          <p:spTgt spid="17"/>
                                        </p:tgtEl>
                                        <p:attrNameLst>
                                          <p:attrName>style.visibility</p:attrName>
                                        </p:attrNameLst>
                                      </p:cBhvr>
                                      <p:to>
                                        <p:strVal val="visible"/>
                                      </p:to>
                                    </p:set>
                                    <p:anim to="" calcmode="lin" valueType="num">
                                      <p:cBhvr>
                                        <p:cTn id="17" dur="1" fill="hold"/>
                                        <p:tgtEl>
                                          <p:spTgt spid="17"/>
                                        </p:tgtEl>
                                        <p:attrNameLst>
                                          <p:attrName/>
                                        </p:attrNameLst>
                                      </p:cBhvr>
                                    </p:anim>
                                  </p:childTnLst>
                                </p:cTn>
                              </p:par>
                              <p:par>
                                <p:cTn id="18" presetID="14" presetClass="entr" presetSubtype="10" fill="hold" nodeType="withEffect">
                                  <p:stCondLst>
                                    <p:cond delay="2000"/>
                                  </p:stCondLst>
                                  <p:childTnLst>
                                    <p:set>
                                      <p:cBhvr>
                                        <p:cTn id="19" dur="1" fill="hold">
                                          <p:stCondLst>
                                            <p:cond delay="0"/>
                                          </p:stCondLst>
                                        </p:cTn>
                                        <p:tgtEl>
                                          <p:spTgt spid="13"/>
                                        </p:tgtEl>
                                        <p:attrNameLst>
                                          <p:attrName>style.visibility</p:attrName>
                                        </p:attrNameLst>
                                      </p:cBhvr>
                                      <p:to>
                                        <p:strVal val="visible"/>
                                      </p:to>
                                    </p:set>
                                    <p:animEffect transition="in" filter="randombar(horizontal)">
                                      <p:cBhvr>
                                        <p:cTn id="20" dur="500"/>
                                        <p:tgtEl>
                                          <p:spTgt spid="13"/>
                                        </p:tgtEl>
                                      </p:cBhvr>
                                    </p:animEffect>
                                  </p:childTnLst>
                                </p:cTn>
                              </p:par>
                              <p:par>
                                <p:cTn id="21" presetID="24" presetClass="entr" presetSubtype="0" fill="hold" grpId="0" nodeType="withEffect">
                                  <p:stCondLst>
                                    <p:cond delay="2000"/>
                                  </p:stCondLst>
                                  <p:childTnLst>
                                    <p:set>
                                      <p:cBhvr>
                                        <p:cTn id="22" dur="1" fill="hold">
                                          <p:stCondLst>
                                            <p:cond delay="0"/>
                                          </p:stCondLst>
                                        </p:cTn>
                                        <p:tgtEl>
                                          <p:spTgt spid="10"/>
                                        </p:tgtEl>
                                        <p:attrNameLst>
                                          <p:attrName>style.visibility</p:attrName>
                                        </p:attrNameLst>
                                      </p:cBhvr>
                                      <p:to>
                                        <p:strVal val="visible"/>
                                      </p:to>
                                    </p:set>
                                    <p:anim to="" calcmode="lin" valueType="num">
                                      <p:cBhvr>
                                        <p:cTn id="23" dur="1" fill="hold"/>
                                        <p:tgtEl>
                                          <p:spTgt spid="10"/>
                                        </p:tgtEl>
                                        <p:attrNameLst>
                                          <p:attrName/>
                                        </p:attrNameLst>
                                      </p:cBhvr>
                                    </p:anim>
                                  </p:childTnLst>
                                </p:cTn>
                              </p:par>
                            </p:childTnLst>
                          </p:cTn>
                        </p:par>
                        <p:par>
                          <p:cTn id="24" fill="hold">
                            <p:stCondLst>
                              <p:cond delay="4500"/>
                            </p:stCondLst>
                            <p:childTnLst>
                              <p:par>
                                <p:cTn id="25" presetID="24" presetClass="entr" presetSubtype="0" fill="hold" nodeType="afterEffect">
                                  <p:stCondLst>
                                    <p:cond delay="2000"/>
                                  </p:stCondLst>
                                  <p:childTnLst>
                                    <p:set>
                                      <p:cBhvr>
                                        <p:cTn id="26" dur="1" fill="hold">
                                          <p:stCondLst>
                                            <p:cond delay="0"/>
                                          </p:stCondLst>
                                        </p:cTn>
                                        <p:tgtEl>
                                          <p:spTgt spid="2"/>
                                        </p:tgtEl>
                                        <p:attrNameLst>
                                          <p:attrName>style.visibility</p:attrName>
                                        </p:attrNameLst>
                                      </p:cBhvr>
                                      <p:to>
                                        <p:strVal val="visible"/>
                                      </p:to>
                                    </p:set>
                                    <p:anim to="" calcmode="lin" valueType="num">
                                      <p:cBhvr>
                                        <p:cTn id="27" dur="1" fill="hold"/>
                                        <p:tgtEl>
                                          <p:spTgt spid="2"/>
                                        </p:tgtEl>
                                        <p:attrNameLst>
                                          <p:attrName/>
                                        </p:attrNameLst>
                                      </p:cBhvr>
                                    </p:anim>
                                  </p:childTnLst>
                                </p:cTn>
                              </p:par>
                              <p:par>
                                <p:cTn id="28" presetID="24" presetClass="entr" presetSubtype="0" fill="hold" grpId="0" nodeType="withEffect">
                                  <p:stCondLst>
                                    <p:cond delay="2000"/>
                                  </p:stCondLst>
                                  <p:childTnLst>
                                    <p:set>
                                      <p:cBhvr>
                                        <p:cTn id="29" dur="1" fill="hold">
                                          <p:stCondLst>
                                            <p:cond delay="0"/>
                                          </p:stCondLst>
                                        </p:cTn>
                                        <p:tgtEl>
                                          <p:spTgt spid="3"/>
                                        </p:tgtEl>
                                        <p:attrNameLst>
                                          <p:attrName>style.visibility</p:attrName>
                                        </p:attrNameLst>
                                      </p:cBhvr>
                                      <p:to>
                                        <p:strVal val="visible"/>
                                      </p:to>
                                    </p:set>
                                    <p:anim to="" calcmode="lin" valueType="num">
                                      <p:cBhvr>
                                        <p:cTn id="30" dur="1" fill="hold"/>
                                        <p:tgtEl>
                                          <p:spTgt spid="3"/>
                                        </p:tgtEl>
                                        <p:attrNameLst>
                                          <p:attrName/>
                                        </p:attrNameLst>
                                      </p:cBhvr>
                                    </p:anim>
                                  </p:childTnLst>
                                </p:cTn>
                              </p:par>
                            </p:childTnLst>
                          </p:cTn>
                        </p:par>
                        <p:par>
                          <p:cTn id="31" fill="hold">
                            <p:stCondLst>
                              <p:cond delay="6500"/>
                            </p:stCondLst>
                            <p:childTnLst>
                              <p:par>
                                <p:cTn id="32" presetID="24" presetClass="entr" presetSubtype="0" fill="hold" nodeType="afterEffect">
                                  <p:stCondLst>
                                    <p:cond delay="2000"/>
                                  </p:stCondLst>
                                  <p:childTnLst>
                                    <p:set>
                                      <p:cBhvr>
                                        <p:cTn id="33" dur="1" fill="hold">
                                          <p:stCondLst>
                                            <p:cond delay="0"/>
                                          </p:stCondLst>
                                        </p:cTn>
                                        <p:tgtEl>
                                          <p:spTgt spid="9"/>
                                        </p:tgtEl>
                                        <p:attrNameLst>
                                          <p:attrName>style.visibility</p:attrName>
                                        </p:attrNameLst>
                                      </p:cBhvr>
                                      <p:to>
                                        <p:strVal val="visible"/>
                                      </p:to>
                                    </p:set>
                                    <p:anim to="" calcmode="lin" valueType="num">
                                      <p:cBhvr>
                                        <p:cTn id="34" dur="1" fill="hold"/>
                                        <p:tgtEl>
                                          <p:spTgt spid="9"/>
                                        </p:tgtEl>
                                        <p:attrNameLst>
                                          <p:attrName/>
                                        </p:attrNameLst>
                                      </p:cBhvr>
                                    </p:anim>
                                  </p:childTnLst>
                                </p:cTn>
                              </p:par>
                              <p:par>
                                <p:cTn id="35" presetID="24" presetClass="entr" presetSubtype="0" fill="hold" grpId="0" nodeType="withEffect">
                                  <p:stCondLst>
                                    <p:cond delay="2000"/>
                                  </p:stCondLst>
                                  <p:childTnLst>
                                    <p:set>
                                      <p:cBhvr>
                                        <p:cTn id="36" dur="1" fill="hold">
                                          <p:stCondLst>
                                            <p:cond delay="0"/>
                                          </p:stCondLst>
                                        </p:cTn>
                                        <p:tgtEl>
                                          <p:spTgt spid="4"/>
                                        </p:tgtEl>
                                        <p:attrNameLst>
                                          <p:attrName>style.visibility</p:attrName>
                                        </p:attrNameLst>
                                      </p:cBhvr>
                                      <p:to>
                                        <p:strVal val="visible"/>
                                      </p:to>
                                    </p:set>
                                    <p:anim to="" calcmode="lin" valueType="num">
                                      <p:cBhvr>
                                        <p:cTn id="37" dur="1" fill="hold"/>
                                        <p:tgtEl>
                                          <p:spTgt spid="4"/>
                                        </p:tgtEl>
                                        <p:attrNameLst>
                                          <p:attrName/>
                                        </p:attrNameLst>
                                      </p:cBhvr>
                                    </p:anim>
                                  </p:childTnLst>
                                </p:cTn>
                              </p:par>
                              <p:par>
                                <p:cTn id="38" presetID="14" presetClass="entr" presetSubtype="10" fill="hold" nodeType="withEffect">
                                  <p:stCondLst>
                                    <p:cond delay="2000"/>
                                  </p:stCondLst>
                                  <p:childTnLst>
                                    <p:set>
                                      <p:cBhvr>
                                        <p:cTn id="39" dur="1" fill="hold">
                                          <p:stCondLst>
                                            <p:cond delay="0"/>
                                          </p:stCondLst>
                                        </p:cTn>
                                        <p:tgtEl>
                                          <p:spTgt spid="6"/>
                                        </p:tgtEl>
                                        <p:attrNameLst>
                                          <p:attrName>style.visibility</p:attrName>
                                        </p:attrNameLst>
                                      </p:cBhvr>
                                      <p:to>
                                        <p:strVal val="visible"/>
                                      </p:to>
                                    </p:set>
                                    <p:animEffect transition="in" filter="randombar(horizontal)">
                                      <p:cBhvr>
                                        <p:cTn id="4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10" grpId="0"/>
      <p:bldP spid="11" grpId="0"/>
    </p:bldLst>
  </p:timing>
</p:sld>
</file>

<file path=ppt/theme/theme1.xml><?xml version="1.0" encoding="utf-8"?>
<a:theme xmlns:a="http://schemas.openxmlformats.org/drawingml/2006/main" name="1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wrap="square">
        <a:spAutoFit/>
      </a:bodyPr>
      <a:lstStyle>
        <a:defPPr marL="0" marR="0" indent="0" algn="ctr" defTabSz="1219158" rtl="0" eaLnBrk="1" fontAlgn="auto" latinLnBrk="0" hangingPunct="1">
          <a:lnSpc>
            <a:spcPct val="100000"/>
          </a:lnSpc>
          <a:spcBef>
            <a:spcPts val="0"/>
          </a:spcBef>
          <a:spcAft>
            <a:spcPts val="0"/>
          </a:spcAft>
          <a:buClrTx/>
          <a:buSzTx/>
          <a:buFontTx/>
          <a:buNone/>
          <a:tabLst/>
          <a:defRPr kumimoji="0" sz="6000" b="0" i="0" u="none" strike="noStrike" kern="1200" cap="none" spc="0" normalizeH="0" baseline="0" noProof="0" dirty="0" smtClean="0">
            <a:ln w="31750">
              <a:gradFill>
                <a:gsLst>
                  <a:gs pos="0">
                    <a:srgbClr val="000082"/>
                  </a:gs>
                  <a:gs pos="30000">
                    <a:srgbClr val="66008F"/>
                  </a:gs>
                  <a:gs pos="64999">
                    <a:srgbClr val="BA0066"/>
                  </a:gs>
                  <a:gs pos="89999">
                    <a:srgbClr val="FF0000"/>
                  </a:gs>
                  <a:gs pos="100000">
                    <a:srgbClr val="FF8200"/>
                  </a:gs>
                </a:gsLst>
                <a:lin ang="5400000" scaled="0"/>
              </a:gradFill>
            </a:ln>
            <a:solidFill>
              <a:srgbClr val="FFFF00"/>
            </a:solidFill>
            <a:effectLst/>
            <a:uLnTx/>
            <a:uFillTx/>
            <a:latin typeface="Cooper Black" pitchFamily="18" charset="0"/>
            <a:ea typeface="+mn-ea"/>
            <a:cs typeface="+mn-cs"/>
          </a:defRPr>
        </a:defPPr>
      </a:lstStyle>
    </a:spDef>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otalTime>0</TotalTime>
  <Words>656</Words>
  <Application>Microsoft Office PowerPoint</Application>
  <PresentationFormat>Grand écran</PresentationFormat>
  <Paragraphs>52</Paragraphs>
  <Slides>49</Slides>
  <Notes>1</Notes>
  <HiddenSlides>0</HiddenSlides>
  <MMClips>1</MMClips>
  <ScaleCrop>false</ScaleCrop>
  <HeadingPairs>
    <vt:vector size="6" baseType="variant">
      <vt:variant>
        <vt:lpstr>Polices utilisées</vt:lpstr>
      </vt:variant>
      <vt:variant>
        <vt:i4>8</vt:i4>
      </vt:variant>
      <vt:variant>
        <vt:lpstr>Thème</vt:lpstr>
      </vt:variant>
      <vt:variant>
        <vt:i4>2</vt:i4>
      </vt:variant>
      <vt:variant>
        <vt:lpstr>Titres des diapositives</vt:lpstr>
      </vt:variant>
      <vt:variant>
        <vt:i4>49</vt:i4>
      </vt:variant>
    </vt:vector>
  </HeadingPairs>
  <TitlesOfParts>
    <vt:vector size="59" baseType="lpstr">
      <vt:lpstr>Aptos</vt:lpstr>
      <vt:lpstr>Arial</vt:lpstr>
      <vt:lpstr>Bernard MT Condensed</vt:lpstr>
      <vt:lpstr>Calibri</vt:lpstr>
      <vt:lpstr>Chiller</vt:lpstr>
      <vt:lpstr>Cookie</vt:lpstr>
      <vt:lpstr>Cooper Black</vt:lpstr>
      <vt:lpstr>Rockwell</vt:lpstr>
      <vt:lpstr>1_Thème Office</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Roland albenesius</dc:creator>
  <cp:lastModifiedBy>Roland albenesius</cp:lastModifiedBy>
  <cp:revision>20</cp:revision>
  <dcterms:created xsi:type="dcterms:W3CDTF">2026-04-03T15:06:41Z</dcterms:created>
  <dcterms:modified xsi:type="dcterms:W3CDTF">2026-04-27T17:27:13Z</dcterms:modified>
</cp:coreProperties>
</file>