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4"/>
  </p:notesMasterIdLst>
  <p:sldIdLst>
    <p:sldId id="259" r:id="rId3"/>
    <p:sldId id="316" r:id="rId4"/>
    <p:sldId id="318" r:id="rId5"/>
    <p:sldId id="319" r:id="rId6"/>
    <p:sldId id="321" r:id="rId7"/>
    <p:sldId id="322" r:id="rId8"/>
    <p:sldId id="323" r:id="rId9"/>
    <p:sldId id="324" r:id="rId10"/>
    <p:sldId id="325" r:id="rId11"/>
    <p:sldId id="326" r:id="rId12"/>
    <p:sldId id="327" r:id="rId13"/>
    <p:sldId id="328" r:id="rId14"/>
    <p:sldId id="329" r:id="rId15"/>
    <p:sldId id="330" r:id="rId16"/>
    <p:sldId id="331" r:id="rId17"/>
    <p:sldId id="332" r:id="rId18"/>
    <p:sldId id="333" r:id="rId19"/>
    <p:sldId id="317" r:id="rId20"/>
    <p:sldId id="297" r:id="rId21"/>
    <p:sldId id="334" r:id="rId22"/>
    <p:sldId id="337" r:id="rId23"/>
    <p:sldId id="336" r:id="rId24"/>
    <p:sldId id="338" r:id="rId25"/>
    <p:sldId id="339" r:id="rId26"/>
    <p:sldId id="340" r:id="rId27"/>
    <p:sldId id="342" r:id="rId28"/>
    <p:sldId id="335" r:id="rId29"/>
    <p:sldId id="341" r:id="rId30"/>
    <p:sldId id="345" r:id="rId31"/>
    <p:sldId id="343" r:id="rId32"/>
    <p:sldId id="344" r:id="rId33"/>
    <p:sldId id="354" r:id="rId34"/>
    <p:sldId id="346" r:id="rId35"/>
    <p:sldId id="347" r:id="rId36"/>
    <p:sldId id="348" r:id="rId37"/>
    <p:sldId id="349" r:id="rId38"/>
    <p:sldId id="350" r:id="rId39"/>
    <p:sldId id="351" r:id="rId40"/>
    <p:sldId id="352" r:id="rId41"/>
    <p:sldId id="353" r:id="rId42"/>
    <p:sldId id="258" r:id="rId4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221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5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C66DFA-E082-4698-A0CA-A3DC6D012C89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03D0F6-DFB5-49C7-B3E3-326E07ABB7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004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5A572-EE3B-48FB-B9B8-71A5AE773E8D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9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1" y="2130428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1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207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302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5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5" y="2906715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5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36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15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7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51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2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098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1" y="1600203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194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8" indent="0">
              <a:buNone/>
              <a:defRPr sz="2667" b="1"/>
            </a:lvl2pPr>
            <a:lvl3pPr marL="1219158" indent="0">
              <a:buNone/>
              <a:defRPr sz="2400" b="1"/>
            </a:lvl3pPr>
            <a:lvl4pPr marL="1828736" indent="0">
              <a:buNone/>
              <a:defRPr sz="2133" b="1"/>
            </a:lvl4pPr>
            <a:lvl5pPr marL="2438315" indent="0">
              <a:buNone/>
              <a:defRPr sz="2133" b="1"/>
            </a:lvl5pPr>
            <a:lvl6pPr marL="3047893" indent="0">
              <a:buNone/>
              <a:defRPr sz="2133" b="1"/>
            </a:lvl6pPr>
            <a:lvl7pPr marL="3657473" indent="0">
              <a:buNone/>
              <a:defRPr sz="2133" b="1"/>
            </a:lvl7pPr>
            <a:lvl8pPr marL="4267051" indent="0">
              <a:buNone/>
              <a:defRPr sz="2133" b="1"/>
            </a:lvl8pPr>
            <a:lvl9pPr marL="4876629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8" indent="0">
              <a:buNone/>
              <a:defRPr sz="2667" b="1"/>
            </a:lvl2pPr>
            <a:lvl3pPr marL="1219158" indent="0">
              <a:buNone/>
              <a:defRPr sz="2400" b="1"/>
            </a:lvl3pPr>
            <a:lvl4pPr marL="1828736" indent="0">
              <a:buNone/>
              <a:defRPr sz="2133" b="1"/>
            </a:lvl4pPr>
            <a:lvl5pPr marL="2438315" indent="0">
              <a:buNone/>
              <a:defRPr sz="2133" b="1"/>
            </a:lvl5pPr>
            <a:lvl6pPr marL="3047893" indent="0">
              <a:buNone/>
              <a:defRPr sz="2133" b="1"/>
            </a:lvl6pPr>
            <a:lvl7pPr marL="3657473" indent="0">
              <a:buNone/>
              <a:defRPr sz="2133" b="1"/>
            </a:lvl7pPr>
            <a:lvl8pPr marL="4267051" indent="0">
              <a:buNone/>
              <a:defRPr sz="2133" b="1"/>
            </a:lvl8pPr>
            <a:lvl9pPr marL="4876629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0" y="2174876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623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863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551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3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3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8" indent="0">
              <a:buNone/>
              <a:defRPr sz="1600"/>
            </a:lvl2pPr>
            <a:lvl3pPr marL="1219158" indent="0">
              <a:buNone/>
              <a:defRPr sz="1333"/>
            </a:lvl3pPr>
            <a:lvl4pPr marL="1828736" indent="0">
              <a:buNone/>
              <a:defRPr sz="1200"/>
            </a:lvl4pPr>
            <a:lvl5pPr marL="2438315" indent="0">
              <a:buNone/>
              <a:defRPr sz="1200"/>
            </a:lvl5pPr>
            <a:lvl6pPr marL="3047893" indent="0">
              <a:buNone/>
              <a:defRPr sz="1200"/>
            </a:lvl6pPr>
            <a:lvl7pPr marL="3657473" indent="0">
              <a:buNone/>
              <a:defRPr sz="1200"/>
            </a:lvl7pPr>
            <a:lvl8pPr marL="4267051" indent="0">
              <a:buNone/>
              <a:defRPr sz="1200"/>
            </a:lvl8pPr>
            <a:lvl9pPr marL="4876629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34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8" indent="0">
              <a:buNone/>
              <a:defRPr sz="3733"/>
            </a:lvl2pPr>
            <a:lvl3pPr marL="1219158" indent="0">
              <a:buNone/>
              <a:defRPr sz="3200"/>
            </a:lvl3pPr>
            <a:lvl4pPr marL="1828736" indent="0">
              <a:buNone/>
              <a:defRPr sz="2667"/>
            </a:lvl4pPr>
            <a:lvl5pPr marL="2438315" indent="0">
              <a:buNone/>
              <a:defRPr sz="2667"/>
            </a:lvl5pPr>
            <a:lvl6pPr marL="3047893" indent="0">
              <a:buNone/>
              <a:defRPr sz="2667"/>
            </a:lvl6pPr>
            <a:lvl7pPr marL="3657473" indent="0">
              <a:buNone/>
              <a:defRPr sz="2667"/>
            </a:lvl7pPr>
            <a:lvl8pPr marL="4267051" indent="0">
              <a:buNone/>
              <a:defRPr sz="2667"/>
            </a:lvl8pPr>
            <a:lvl9pPr marL="4876629" indent="0">
              <a:buNone/>
              <a:defRPr sz="2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8" indent="0">
              <a:buNone/>
              <a:defRPr sz="1600"/>
            </a:lvl2pPr>
            <a:lvl3pPr marL="1219158" indent="0">
              <a:buNone/>
              <a:defRPr sz="1333"/>
            </a:lvl3pPr>
            <a:lvl4pPr marL="1828736" indent="0">
              <a:buNone/>
              <a:defRPr sz="1200"/>
            </a:lvl4pPr>
            <a:lvl5pPr marL="2438315" indent="0">
              <a:buNone/>
              <a:defRPr sz="1200"/>
            </a:lvl5pPr>
            <a:lvl6pPr marL="3047893" indent="0">
              <a:buNone/>
              <a:defRPr sz="1200"/>
            </a:lvl6pPr>
            <a:lvl7pPr marL="3657473" indent="0">
              <a:buNone/>
              <a:defRPr sz="1200"/>
            </a:lvl7pPr>
            <a:lvl8pPr marL="4267051" indent="0">
              <a:buNone/>
              <a:defRPr sz="1200"/>
            </a:lvl8pPr>
            <a:lvl9pPr marL="4876629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813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325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043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1" y="2130428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1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7084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080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5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5" y="2906715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5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36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15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7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51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2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1199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1" y="1600203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34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8" indent="0">
              <a:buNone/>
              <a:defRPr sz="2667" b="1"/>
            </a:lvl2pPr>
            <a:lvl3pPr marL="1219158" indent="0">
              <a:buNone/>
              <a:defRPr sz="2400" b="1"/>
            </a:lvl3pPr>
            <a:lvl4pPr marL="1828736" indent="0">
              <a:buNone/>
              <a:defRPr sz="2133" b="1"/>
            </a:lvl4pPr>
            <a:lvl5pPr marL="2438315" indent="0">
              <a:buNone/>
              <a:defRPr sz="2133" b="1"/>
            </a:lvl5pPr>
            <a:lvl6pPr marL="3047893" indent="0">
              <a:buNone/>
              <a:defRPr sz="2133" b="1"/>
            </a:lvl6pPr>
            <a:lvl7pPr marL="3657473" indent="0">
              <a:buNone/>
              <a:defRPr sz="2133" b="1"/>
            </a:lvl7pPr>
            <a:lvl8pPr marL="4267051" indent="0">
              <a:buNone/>
              <a:defRPr sz="2133" b="1"/>
            </a:lvl8pPr>
            <a:lvl9pPr marL="4876629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8" indent="0">
              <a:buNone/>
              <a:defRPr sz="2667" b="1"/>
            </a:lvl2pPr>
            <a:lvl3pPr marL="1219158" indent="0">
              <a:buNone/>
              <a:defRPr sz="2400" b="1"/>
            </a:lvl3pPr>
            <a:lvl4pPr marL="1828736" indent="0">
              <a:buNone/>
              <a:defRPr sz="2133" b="1"/>
            </a:lvl4pPr>
            <a:lvl5pPr marL="2438315" indent="0">
              <a:buNone/>
              <a:defRPr sz="2133" b="1"/>
            </a:lvl5pPr>
            <a:lvl6pPr marL="3047893" indent="0">
              <a:buNone/>
              <a:defRPr sz="2133" b="1"/>
            </a:lvl6pPr>
            <a:lvl7pPr marL="3657473" indent="0">
              <a:buNone/>
              <a:defRPr sz="2133" b="1"/>
            </a:lvl7pPr>
            <a:lvl8pPr marL="4267051" indent="0">
              <a:buNone/>
              <a:defRPr sz="2133" b="1"/>
            </a:lvl8pPr>
            <a:lvl9pPr marL="4876629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0" y="2174876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185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881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088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3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3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8" indent="0">
              <a:buNone/>
              <a:defRPr sz="1600"/>
            </a:lvl2pPr>
            <a:lvl3pPr marL="1219158" indent="0">
              <a:buNone/>
              <a:defRPr sz="1333"/>
            </a:lvl3pPr>
            <a:lvl4pPr marL="1828736" indent="0">
              <a:buNone/>
              <a:defRPr sz="1200"/>
            </a:lvl4pPr>
            <a:lvl5pPr marL="2438315" indent="0">
              <a:buNone/>
              <a:defRPr sz="1200"/>
            </a:lvl5pPr>
            <a:lvl6pPr marL="3047893" indent="0">
              <a:buNone/>
              <a:defRPr sz="1200"/>
            </a:lvl6pPr>
            <a:lvl7pPr marL="3657473" indent="0">
              <a:buNone/>
              <a:defRPr sz="1200"/>
            </a:lvl7pPr>
            <a:lvl8pPr marL="4267051" indent="0">
              <a:buNone/>
              <a:defRPr sz="1200"/>
            </a:lvl8pPr>
            <a:lvl9pPr marL="4876629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574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8" indent="0">
              <a:buNone/>
              <a:defRPr sz="3733"/>
            </a:lvl2pPr>
            <a:lvl3pPr marL="1219158" indent="0">
              <a:buNone/>
              <a:defRPr sz="3200"/>
            </a:lvl3pPr>
            <a:lvl4pPr marL="1828736" indent="0">
              <a:buNone/>
              <a:defRPr sz="2667"/>
            </a:lvl4pPr>
            <a:lvl5pPr marL="2438315" indent="0">
              <a:buNone/>
              <a:defRPr sz="2667"/>
            </a:lvl5pPr>
            <a:lvl6pPr marL="3047893" indent="0">
              <a:buNone/>
              <a:defRPr sz="2667"/>
            </a:lvl6pPr>
            <a:lvl7pPr marL="3657473" indent="0">
              <a:buNone/>
              <a:defRPr sz="2667"/>
            </a:lvl7pPr>
            <a:lvl8pPr marL="4267051" indent="0">
              <a:buNone/>
              <a:defRPr sz="2667"/>
            </a:lvl8pPr>
            <a:lvl9pPr marL="4876629" indent="0">
              <a:buNone/>
              <a:defRPr sz="2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8" indent="0">
              <a:buNone/>
              <a:defRPr sz="1600"/>
            </a:lvl2pPr>
            <a:lvl3pPr marL="1219158" indent="0">
              <a:buNone/>
              <a:defRPr sz="1333"/>
            </a:lvl3pPr>
            <a:lvl4pPr marL="1828736" indent="0">
              <a:buNone/>
              <a:defRPr sz="1200"/>
            </a:lvl4pPr>
            <a:lvl5pPr marL="2438315" indent="0">
              <a:buNone/>
              <a:defRPr sz="1200"/>
            </a:lvl5pPr>
            <a:lvl6pPr marL="3047893" indent="0">
              <a:buNone/>
              <a:defRPr sz="1200"/>
            </a:lvl6pPr>
            <a:lvl7pPr marL="3657473" indent="0">
              <a:buNone/>
              <a:defRPr sz="1200"/>
            </a:lvl7pPr>
            <a:lvl8pPr marL="4267051" indent="0">
              <a:buNone/>
              <a:defRPr sz="1200"/>
            </a:lvl8pPr>
            <a:lvl9pPr marL="4876629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953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388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5803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1" y="274639"/>
            <a:ext cx="10972800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1" y="1600203"/>
            <a:ext cx="10972800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962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xStyles>
    <p:titleStyle>
      <a:lvl1pPr algn="ctr" defTabSz="1219158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5" indent="-457185" algn="l" defTabSz="1219158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66" indent="-380986" algn="l" defTabSz="1219158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47" indent="-304790" algn="l" defTabSz="121915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25" indent="-304790" algn="l" defTabSz="1219158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03" indent="-304790" algn="l" defTabSz="1219158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83" indent="-304790" algn="l" defTabSz="1219158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61" indent="-304790" algn="l" defTabSz="1219158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40" indent="-304790" algn="l" defTabSz="1219158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18" indent="-304790" algn="l" defTabSz="1219158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8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58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36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15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93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73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51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29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1" y="274639"/>
            <a:ext cx="10972800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1" y="1600203"/>
            <a:ext cx="10972800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16/04/2026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755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xStyles>
    <p:titleStyle>
      <a:lvl1pPr algn="ctr" defTabSz="1219158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5" indent="-457185" algn="l" defTabSz="1219158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66" indent="-380986" algn="l" defTabSz="1219158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47" indent="-304790" algn="l" defTabSz="121915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25" indent="-304790" algn="l" defTabSz="1219158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03" indent="-304790" algn="l" defTabSz="1219158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83" indent="-304790" algn="l" defTabSz="1219158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61" indent="-304790" algn="l" defTabSz="1219158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40" indent="-304790" algn="l" defTabSz="1219158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18" indent="-304790" algn="l" defTabSz="1219158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8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58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36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15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93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73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51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29" algn="l" defTabSz="121915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f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32.png"/><Relationship Id="rId4" Type="http://schemas.openxmlformats.org/officeDocument/2006/relationships/image" Target="../media/image12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gif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1.gif"/><Relationship Id="rId5" Type="http://schemas.openxmlformats.org/officeDocument/2006/relationships/image" Target="../media/image60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Une image contenant crayon&#10;&#10;Le contenu généré par l’IA peut être incorrect.">
            <a:extLst>
              <a:ext uri="{FF2B5EF4-FFF2-40B4-BE49-F238E27FC236}">
                <a16:creationId xmlns:a16="http://schemas.microsoft.com/office/drawing/2014/main" id="{439948B2-22DD-7FD3-BF66-598C8B7AA3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000" y="1224000"/>
            <a:ext cx="2880000" cy="2880000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5568000" y="336000"/>
            <a:ext cx="6432000" cy="40530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219158"/>
            <a:r>
              <a:rPr lang="fr-FR" sz="2400" b="1" dirty="0">
                <a:ln w="25400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En   route  vers  la  côte  d’Opale</a:t>
            </a:r>
            <a:endParaRPr lang="fr-FR" sz="2400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-3300000">
            <a:off x="144000" y="396000"/>
            <a:ext cx="5423925" cy="499255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219158"/>
            <a:r>
              <a:rPr lang="fr-FR" sz="9600" b="1" dirty="0">
                <a:ln w="41275">
                  <a:solidFill>
                    <a:prstClr val="black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5424000" y="2736001"/>
            <a:ext cx="3984096" cy="181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58"/>
            <a:r>
              <a:rPr lang="fr-FR" sz="3733" b="1" dirty="0">
                <a:ln w="0">
                  <a:noFill/>
                </a:ln>
                <a:solidFill>
                  <a:prstClr val="white"/>
                </a:solidFill>
                <a:latin typeface="Chiller" pitchFamily="82" charset="0"/>
              </a:rPr>
              <a:t>Une photographie, c'est   un arrêt du cœur d'une fraction de seconde</a:t>
            </a:r>
          </a:p>
        </p:txBody>
      </p:sp>
      <p:sp>
        <p:nvSpPr>
          <p:cNvPr id="5" name="Rectangle 4"/>
          <p:cNvSpPr/>
          <p:nvPr/>
        </p:nvSpPr>
        <p:spPr>
          <a:xfrm>
            <a:off x="-72000" y="5472000"/>
            <a:ext cx="12192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58"/>
            <a:r>
              <a:rPr lang="fr-FR" sz="8800" dirty="0">
                <a:ln w="317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latin typeface="Cooper Black" pitchFamily="18" charset="0"/>
              </a:rPr>
              <a:t> </a:t>
            </a:r>
            <a:r>
              <a:rPr lang="fr-FR" sz="8800" dirty="0">
                <a:ln w="47625">
                  <a:solidFill>
                    <a:schemeClr val="tx1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Saint-Dizier</a:t>
            </a:r>
            <a:r>
              <a:rPr lang="fr-FR" sz="8800" dirty="0">
                <a:ln w="317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latin typeface="Cooper Black" pitchFamily="18" charset="0"/>
              </a:rPr>
              <a:t>  </a:t>
            </a:r>
            <a:r>
              <a:rPr lang="fr-FR" sz="8800" dirty="0">
                <a:ln w="47625">
                  <a:solidFill>
                    <a:schemeClr val="tx1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-</a:t>
            </a:r>
            <a:r>
              <a:rPr lang="fr-FR" sz="8800" dirty="0">
                <a:ln w="317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latin typeface="Cooper Black" pitchFamily="18" charset="0"/>
              </a:rPr>
              <a:t>  </a:t>
            </a:r>
            <a:r>
              <a:rPr lang="fr-FR" sz="8800" dirty="0">
                <a:ln w="47625">
                  <a:solidFill>
                    <a:schemeClr val="tx1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Reims</a:t>
            </a:r>
          </a:p>
        </p:txBody>
      </p:sp>
      <p:sp>
        <p:nvSpPr>
          <p:cNvPr id="6" name="ZoneTexte 5"/>
          <p:cNvSpPr txBox="1"/>
          <p:nvPr/>
        </p:nvSpPr>
        <p:spPr>
          <a:xfrm rot="-180000">
            <a:off x="1548000" y="3519261"/>
            <a:ext cx="4128459" cy="173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58"/>
            <a:r>
              <a:rPr lang="fr-FR" sz="2667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 defTabSz="1219158"/>
            <a:r>
              <a:rPr lang="fr-FR" sz="2667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 randonneur  assidu</a:t>
            </a:r>
          </a:p>
          <a:p>
            <a:pPr algn="ctr" defTabSz="1219158"/>
            <a:r>
              <a:rPr lang="fr-FR" sz="2667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 defTabSz="1219158"/>
            <a:r>
              <a:rPr lang="fr-FR" sz="2667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 la  nature  traversée</a:t>
            </a: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180000">
            <a:off x="3695733" y="2468893"/>
            <a:ext cx="1480000" cy="12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0608501" y="4416001"/>
            <a:ext cx="15834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58"/>
            <a:r>
              <a:rPr lang="fr-FR" sz="8000" b="1" dirty="0">
                <a:ln w="15875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Cooper Black" pitchFamily="18" charset="0"/>
              </a:rPr>
              <a:t>56</a:t>
            </a:r>
          </a:p>
        </p:txBody>
      </p:sp>
      <p:pic>
        <p:nvPicPr>
          <p:cNvPr id="12" name="Image 11" descr="Une image contenant écusson, Emblème, badge, symbole&#10;&#10;Le contenu généré par l’IA peut être incorrect.">
            <a:extLst>
              <a:ext uri="{FF2B5EF4-FFF2-40B4-BE49-F238E27FC236}">
                <a16:creationId xmlns:a16="http://schemas.microsoft.com/office/drawing/2014/main" id="{92F96CE1-4F21-8F15-9B2A-4DBF9700D3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00" y="1620000"/>
            <a:ext cx="1080000" cy="644865"/>
          </a:xfrm>
          <a:prstGeom prst="rect">
            <a:avLst/>
          </a:prstGeom>
        </p:spPr>
      </p:pic>
      <p:pic>
        <p:nvPicPr>
          <p:cNvPr id="9" name="Michel Pépé  -  Aube Nouvelle">
            <a:hlinkClick r:id="" action="ppaction://media"/>
            <a:extLst>
              <a:ext uri="{FF2B5EF4-FFF2-40B4-BE49-F238E27FC236}">
                <a16:creationId xmlns:a16="http://schemas.microsoft.com/office/drawing/2014/main" id="{722D0308-E89F-724B-A6BC-401F3D86E2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069353" y="203587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0">
        <p15:prstTrans prst="airplane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Rectangle, capture d’écran, ligne, symbole&#10;&#10;Le contenu généré par l’IA peut être incorrect.">
            <a:extLst>
              <a:ext uri="{FF2B5EF4-FFF2-40B4-BE49-F238E27FC236}">
                <a16:creationId xmlns:a16="http://schemas.microsoft.com/office/drawing/2014/main" id="{AD5A8431-510E-0B22-580F-DC743E23F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000" y="1404000"/>
            <a:ext cx="12528000" cy="433538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0DB0971-93F6-00C7-5A64-BABB6722559D}"/>
              </a:ext>
            </a:extLst>
          </p:cNvPr>
          <p:cNvSpPr txBox="1"/>
          <p:nvPr/>
        </p:nvSpPr>
        <p:spPr>
          <a:xfrm>
            <a:off x="1936251" y="2124000"/>
            <a:ext cx="848180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fr-FR" sz="4000" b="1" dirty="0">
              <a:latin typeface="Aptos" panose="020B0004020202020204" pitchFamily="34" charset="0"/>
            </a:endParaRPr>
          </a:p>
          <a:p>
            <a:pPr algn="ctr"/>
            <a:r>
              <a:rPr lang="fr-FR" sz="12000" b="1" dirty="0">
                <a:latin typeface="Aptos" panose="020B0004020202020204" pitchFamily="34" charset="0"/>
              </a:rPr>
              <a:t>Saint  Dizier</a:t>
            </a:r>
          </a:p>
        </p:txBody>
      </p:sp>
      <p:pic>
        <p:nvPicPr>
          <p:cNvPr id="3" name="Image 2" descr="Une image contenant symbole, candélabre&#10;&#10;Le contenu généré par l’IA peut être incorrect.">
            <a:extLst>
              <a:ext uri="{FF2B5EF4-FFF2-40B4-BE49-F238E27FC236}">
                <a16:creationId xmlns:a16="http://schemas.microsoft.com/office/drawing/2014/main" id="{B114DE4B-B510-7927-70E9-66081CF075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2232000"/>
            <a:ext cx="720005" cy="792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E6A2FDB-E15C-E909-E162-AB8583502D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05160" y="4150778"/>
            <a:ext cx="719390" cy="79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479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airplane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E78747B0-D457-A204-544F-2865EE25442F}"/>
              </a:ext>
            </a:extLst>
          </p:cNvPr>
          <p:cNvSpPr txBox="1"/>
          <p:nvPr/>
        </p:nvSpPr>
        <p:spPr>
          <a:xfrm>
            <a:off x="-72000" y="144000"/>
            <a:ext cx="12240000" cy="6309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Saint Dizier D’</a:t>
            </a:r>
            <a:r>
              <a:rPr kumimoji="0" lang="fr-FR" sz="4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Olonna</a:t>
            </a:r>
            <a:r>
              <a:rPr kumimoji="0" lang="fr-FR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 à la place forte royale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Simple bourgade proche d’une demeure seigneuriale au IXe siècle, Saint-Dizier est devenue ville fortifiée au XIIIe siècle, après sa fusion avec les villages de La Noue (</a:t>
            </a:r>
            <a:r>
              <a:rPr kumimoji="0" lang="fr-FR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Olonna</a:t>
            </a: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) et Gigny (</a:t>
            </a:r>
            <a:r>
              <a:rPr kumimoji="0" lang="fr-FR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Gihinni</a:t>
            </a: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).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L’histoire de Saint-Dizier en tant que localité commence véritablement dès le XIIIe siècle avec le seigneur Gui II de Dampierre, qui choisit d’implanter son domaine au confluent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des rivières Marne et </a:t>
            </a:r>
            <a:r>
              <a:rPr kumimoji="0" lang="fr-FR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Ornel</a:t>
            </a: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. Il fait édifier son château (actuelle sous-préfecture) et l’église Notre-Dame en 1202, autour de laquelle la ville neuve se développe progressivement.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C848CF13-50CA-F927-F8A1-52AF1DC0F1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4000" y="6120000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677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E78747B0-D457-A204-544F-2865EE25442F}"/>
              </a:ext>
            </a:extLst>
          </p:cNvPr>
          <p:cNvSpPr txBox="1"/>
          <p:nvPr/>
        </p:nvSpPr>
        <p:spPr>
          <a:xfrm>
            <a:off x="-72000" y="144000"/>
            <a:ext cx="12240000" cy="8402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Saint Dizier et le siège de 1544</a:t>
            </a: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3200" b="1" dirty="0">
              <a:solidFill>
                <a:prstClr val="black"/>
              </a:solidFill>
              <a:latin typeface="Aptos" panose="020B00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En 1488, le roi Charles VIII fait de Saint-Dizier une puissante place forte royale, ceinte de remparts et de fossés inondables, face à la Lorraine.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3200" b="1" dirty="0">
              <a:solidFill>
                <a:prstClr val="black"/>
              </a:solidFill>
              <a:latin typeface="Aptos" panose="020B00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Le siège de 1544, une bataille historique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3200" b="1" dirty="0">
              <a:solidFill>
                <a:prstClr val="black"/>
              </a:solidFill>
              <a:latin typeface="Aptos" panose="020B00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Durant l’été 1544, les armées de l’empereur Charles Quint, en guerre contre le roi François Ier, envahissent Saint-Dizier.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C848CF13-50CA-F927-F8A1-52AF1DC0F1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4000" y="6120000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607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6261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7623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7634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4921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6177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2981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Le contenu généré par l’IA peut être incorrect.">
            <a:extLst>
              <a:ext uri="{FF2B5EF4-FFF2-40B4-BE49-F238E27FC236}">
                <a16:creationId xmlns:a16="http://schemas.microsoft.com/office/drawing/2014/main" id="{52DB0877-DC6C-98A9-D642-91BFA9516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220" y="1143000"/>
            <a:ext cx="2575560" cy="4572000"/>
          </a:xfrm>
          <a:prstGeom prst="rect">
            <a:avLst/>
          </a:prstGeom>
        </p:spPr>
      </p:pic>
      <p:pic>
        <p:nvPicPr>
          <p:cNvPr id="5" name="Image 4" descr="Une image contenant art, peinture, Motif&#10;&#10;Le contenu généré par l’IA peut être incorrect.">
            <a:extLst>
              <a:ext uri="{FF2B5EF4-FFF2-40B4-BE49-F238E27FC236}">
                <a16:creationId xmlns:a16="http://schemas.microsoft.com/office/drawing/2014/main" id="{1041411C-8DA6-4E06-B6A7-0E9697B0F2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75560" cy="4572000"/>
          </a:xfrm>
          <a:prstGeom prst="rect">
            <a:avLst/>
          </a:prstGeom>
        </p:spPr>
      </p:pic>
      <p:pic>
        <p:nvPicPr>
          <p:cNvPr id="7" name="Image 6" descr="Une image contenant art, bâtiment, porte, peinture&#10;&#10;Le contenu généré par l’IA peut être incorrect.">
            <a:extLst>
              <a:ext uri="{FF2B5EF4-FFF2-40B4-BE49-F238E27FC236}">
                <a16:creationId xmlns:a16="http://schemas.microsoft.com/office/drawing/2014/main" id="{5FCE47AD-F051-7C51-17AF-5B06387703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000" y="2268000"/>
            <a:ext cx="257556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827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airplane"/>
      </p:transition>
    </mc:Choice>
    <mc:Fallback xmlns=""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2128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1808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523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4358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sanctuaire, Motif&#10;&#10;Le contenu généré par l’IA peut être incorrect.">
            <a:extLst>
              <a:ext uri="{FF2B5EF4-FFF2-40B4-BE49-F238E27FC236}">
                <a16:creationId xmlns:a16="http://schemas.microsoft.com/office/drawing/2014/main" id="{E47BD66F-562F-C825-E818-FCF5A0C69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000"/>
            <a:ext cx="2575560" cy="4572000"/>
          </a:xfrm>
          <a:prstGeom prst="rect">
            <a:avLst/>
          </a:prstGeom>
        </p:spPr>
      </p:pic>
      <p:pic>
        <p:nvPicPr>
          <p:cNvPr id="5" name="Image 4" descr="Une image contenant ciel, art, plein air, peinture&#10;&#10;Le contenu généré par l’IA peut être incorrect.">
            <a:extLst>
              <a:ext uri="{FF2B5EF4-FFF2-40B4-BE49-F238E27FC236}">
                <a16:creationId xmlns:a16="http://schemas.microsoft.com/office/drawing/2014/main" id="{857CBBDF-5DAE-5043-A541-FDBE666CBC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000" y="2268000"/>
            <a:ext cx="2575560" cy="4572000"/>
          </a:xfrm>
          <a:prstGeom prst="rect">
            <a:avLst/>
          </a:prstGeom>
        </p:spPr>
      </p:pic>
      <p:pic>
        <p:nvPicPr>
          <p:cNvPr id="7" name="Image 6" descr="Une image contenant art, peinture, dessin&#10;&#10;Le contenu généré par l’IA peut être incorrect.">
            <a:extLst>
              <a:ext uri="{FF2B5EF4-FFF2-40B4-BE49-F238E27FC236}">
                <a16:creationId xmlns:a16="http://schemas.microsoft.com/office/drawing/2014/main" id="{B2220AAF-408A-3BD0-6344-6590E41962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7145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705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airplane"/>
      </p:transition>
    </mc:Choice>
    <mc:Fallback xmlns="">
      <p:transition spd="slow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0073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Rectangle, capture d’écran, ligne, symbole&#10;&#10;Le contenu généré par l’IA peut être incorrect.">
            <a:extLst>
              <a:ext uri="{FF2B5EF4-FFF2-40B4-BE49-F238E27FC236}">
                <a16:creationId xmlns:a16="http://schemas.microsoft.com/office/drawing/2014/main" id="{AD5A8431-510E-0B22-580F-DC743E23F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000" y="1404000"/>
            <a:ext cx="12528000" cy="433538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0DB0971-93F6-00C7-5A64-BABB6722559D}"/>
              </a:ext>
            </a:extLst>
          </p:cNvPr>
          <p:cNvSpPr txBox="1"/>
          <p:nvPr/>
        </p:nvSpPr>
        <p:spPr>
          <a:xfrm>
            <a:off x="3165706" y="2340000"/>
            <a:ext cx="5692584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5000" b="1" dirty="0">
                <a:latin typeface="Aptos" panose="020B0004020202020204" pitchFamily="34" charset="0"/>
              </a:rPr>
              <a:t>Reims</a:t>
            </a:r>
          </a:p>
        </p:txBody>
      </p:sp>
      <p:pic>
        <p:nvPicPr>
          <p:cNvPr id="3" name="Image 2" descr="Une image contenant plante, conception&#10;&#10;Le contenu généré par l’IA peut être incorrect.">
            <a:extLst>
              <a:ext uri="{FF2B5EF4-FFF2-40B4-BE49-F238E27FC236}">
                <a16:creationId xmlns:a16="http://schemas.microsoft.com/office/drawing/2014/main" id="{3641E977-67D0-1852-1794-24BEC934BC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960" y="2265680"/>
            <a:ext cx="720005" cy="792000"/>
          </a:xfrm>
          <a:prstGeom prst="rect">
            <a:avLst/>
          </a:prstGeom>
        </p:spPr>
      </p:pic>
      <p:pic>
        <p:nvPicPr>
          <p:cNvPr id="4" name="Image 3" descr="Une image contenant plante, conception&#10;&#10;Le contenu généré par l’IA peut être incorrect.">
            <a:extLst>
              <a:ext uri="{FF2B5EF4-FFF2-40B4-BE49-F238E27FC236}">
                <a16:creationId xmlns:a16="http://schemas.microsoft.com/office/drawing/2014/main" id="{FDFB8EFC-7306-A8AA-E3EE-A7FDB0F64B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3360" y="4124960"/>
            <a:ext cx="720005" cy="7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834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000">
        <p15:prstTrans prst="airplane" invX="1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E78747B0-D457-A204-544F-2865EE25442F}"/>
              </a:ext>
            </a:extLst>
          </p:cNvPr>
          <p:cNvSpPr txBox="1"/>
          <p:nvPr/>
        </p:nvSpPr>
        <p:spPr>
          <a:xfrm>
            <a:off x="1620000" y="468000"/>
            <a:ext cx="9900000" cy="76636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La cathédrale Notre-Dame de Reims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Elle est connue pour avoir été, à partir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du XIe siècle, le lieu de la quasi-totalité des sacres des rois de France.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Il s'agit de l'une des réalisations majeures de l'art gothique en France, tant pour son architecture que pour sa statuaire qui compte 2 303 statues. Elle est inscrite, à ce titre, au patrimoine mondial de l'UNESCO depuis 1991. Haut lieu du tourisme champenois, elle a accueilli 1 500 000 visiteurs en 2007.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C848CF13-50CA-F927-F8A1-52AF1DC0F1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4000" y="6120000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5344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 invX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E78747B0-D457-A204-544F-2865EE25442F}"/>
              </a:ext>
            </a:extLst>
          </p:cNvPr>
          <p:cNvSpPr txBox="1"/>
          <p:nvPr/>
        </p:nvSpPr>
        <p:spPr>
          <a:xfrm>
            <a:off x="1260000" y="468000"/>
            <a:ext cx="9936000" cy="7478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                          En 2025, Reims célèbre le centenaire de                          		l'Art déco et de la Reconstruction, deux 			mouvements qui ont façonné la ville et 			notre manière de voir l'urbanisme et l'art.</a:t>
            </a:r>
          </a:p>
          <a:p>
            <a:pPr algn="l"/>
            <a:endParaRPr lang="fr-FR" sz="3200" b="1" i="0" dirty="0">
              <a:solidFill>
                <a:srgbClr val="000000"/>
              </a:solidFill>
              <a:effectLst/>
              <a:latin typeface="fira_sans_light"/>
            </a:endParaRPr>
          </a:p>
          <a:p>
            <a:pPr algn="l"/>
            <a:endParaRPr lang="fr-FR" sz="3200" b="1" dirty="0">
              <a:solidFill>
                <a:srgbClr val="000000"/>
              </a:solidFill>
              <a:latin typeface="fira_sans_light"/>
            </a:endParaRPr>
          </a:p>
          <a:p>
            <a:pPr algn="ctr"/>
            <a:r>
              <a:rPr lang="fr-FR" sz="3200" b="1" i="0" dirty="0">
                <a:solidFill>
                  <a:srgbClr val="000000"/>
                </a:solidFill>
                <a:effectLst/>
                <a:latin typeface="fira_sans_light"/>
              </a:rPr>
              <a:t>		Une invitation à redécouvrir un 				environnement urbain, à apprécier la beauté 		des détails Art déco tout en célébrant l'énergie 		créative de l'art contemporain.</a:t>
            </a:r>
          </a:p>
          <a:p>
            <a:br>
              <a:rPr lang="fr-FR" sz="3200" b="0" i="0" dirty="0">
                <a:solidFill>
                  <a:srgbClr val="000000"/>
                </a:solidFill>
                <a:effectLst/>
                <a:latin typeface="fira_sans_light"/>
              </a:rPr>
            </a:br>
            <a:r>
              <a:rPr lang="fr-FR" sz="3200" b="0" i="0" dirty="0">
                <a:solidFill>
                  <a:srgbClr val="000000"/>
                </a:solidFill>
                <a:effectLst/>
                <a:latin typeface="fira_sans_light"/>
              </a:rPr>
              <a:t> </a:t>
            </a:r>
            <a:endParaRPr lang="fr-FR" sz="3200" b="1" dirty="0">
              <a:solidFill>
                <a:prstClr val="black"/>
              </a:solidFill>
              <a:latin typeface="Aptos" panose="020B00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C848CF13-50CA-F927-F8A1-52AF1DC0F1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4000" y="6120000"/>
            <a:ext cx="371475" cy="371475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D7A4863-E09A-6D53-52FB-FAD2BFBDF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000" y="684000"/>
            <a:ext cx="1371487" cy="195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5072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 invX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75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1385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6993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7288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466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3867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7820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0098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vitrai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6AD43AB9-2426-F89C-E15D-290A350A0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000" y="0"/>
            <a:ext cx="3832920" cy="68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691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bâtiment, vitrail, chapelle, cathédrale&#10;&#10;Le contenu généré par l’IA peut être incorrect.">
            <a:extLst>
              <a:ext uri="{FF2B5EF4-FFF2-40B4-BE49-F238E27FC236}">
                <a16:creationId xmlns:a16="http://schemas.microsoft.com/office/drawing/2014/main" id="{8205BD74-921D-5502-849B-370BF39A5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000" y="36000"/>
            <a:ext cx="3204240" cy="5688000"/>
          </a:xfrm>
          <a:prstGeom prst="rect">
            <a:avLst/>
          </a:prstGeom>
        </p:spPr>
      </p:pic>
      <p:pic>
        <p:nvPicPr>
          <p:cNvPr id="3" name="Image 2" descr="Une image contenant bâtiment, arche, arcade, coffre&#10;&#10;Le contenu généré par l’IA peut être incorrect.">
            <a:extLst>
              <a:ext uri="{FF2B5EF4-FFF2-40B4-BE49-F238E27FC236}">
                <a16:creationId xmlns:a16="http://schemas.microsoft.com/office/drawing/2014/main" id="{5A38D555-6D68-13CD-2F76-6C797A9543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4000" y="1143000"/>
            <a:ext cx="3204240" cy="5688000"/>
          </a:xfrm>
          <a:prstGeom prst="rect">
            <a:avLst/>
          </a:prstGeom>
        </p:spPr>
      </p:pic>
      <p:pic>
        <p:nvPicPr>
          <p:cNvPr id="5" name="Image 4" descr="Une image contenant horloge, bâtiment, Architecture médiévale, cathédrale&#10;&#10;Le contenu généré par l’IA peut être incorrect.">
            <a:extLst>
              <a:ext uri="{FF2B5EF4-FFF2-40B4-BE49-F238E27FC236}">
                <a16:creationId xmlns:a16="http://schemas.microsoft.com/office/drawing/2014/main" id="{1F7D57BE-EB7B-3132-5DCC-41F6636D3B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00"/>
            <a:ext cx="3204240" cy="568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019048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6000">
        <p15:prstTrans prst="airplane" invX="1"/>
      </p:transition>
    </mc:Choice>
    <mc:Fallback>
      <p:transition spd="slow" advTm="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tatue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2480805C-3172-E7C0-82AB-16D4EFE3AA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24520" cy="5724000"/>
          </a:xfrm>
          <a:prstGeom prst="rect">
            <a:avLst/>
          </a:prstGeom>
        </p:spPr>
      </p:pic>
      <p:pic>
        <p:nvPicPr>
          <p:cNvPr id="5" name="Image 4" descr="Une image contenant église, bâtiment, statu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AEEB5462-613A-45B0-5377-774436FE08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0" y="36000"/>
            <a:ext cx="3204240" cy="5688000"/>
          </a:xfrm>
          <a:prstGeom prst="rect">
            <a:avLst/>
          </a:prstGeom>
        </p:spPr>
      </p:pic>
      <p:pic>
        <p:nvPicPr>
          <p:cNvPr id="7" name="Image 6" descr="Une image contenant statue, Sculpture sur pierre, Sculpture, église&#10;&#10;Le contenu généré par l’IA peut être incorrect.">
            <a:extLst>
              <a:ext uri="{FF2B5EF4-FFF2-40B4-BE49-F238E27FC236}">
                <a16:creationId xmlns:a16="http://schemas.microsoft.com/office/drawing/2014/main" id="{DCE518CF-C6E2-1E46-B010-3071A0AA47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000" y="1143000"/>
            <a:ext cx="3224520" cy="57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343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airplane"/>
      </p:transition>
    </mc:Choice>
    <mc:Fallback xmlns="">
      <p:transition spd="slow" advTm="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3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359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8427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7172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1943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1790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531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1574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 invX="1"/>
      </p:transition>
    </mc:Choice>
    <mc:Fallback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6591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872000" y="5856000"/>
            <a:ext cx="3006501" cy="875449"/>
          </a:xfrm>
          <a:prstGeom prst="rect">
            <a:avLst/>
          </a:prstGeom>
          <a:noFill/>
        </p:spPr>
        <p:txBody>
          <a:bodyPr wrap="none" lIns="135464" tIns="67731" rIns="135464" bIns="67731" rtlCol="0">
            <a:spAutoFit/>
          </a:bodyPr>
          <a:lstStyle/>
          <a:p>
            <a:pPr defTabSz="1219158"/>
            <a:r>
              <a:rPr lang="fr-FR" sz="48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07872" y="48000"/>
            <a:ext cx="1344000" cy="76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464" tIns="67731" rIns="135464" bIns="67731" rtlCol="0" anchor="ctr"/>
          <a:lstStyle/>
          <a:p>
            <a:pPr algn="ctr" defTabSz="1219158"/>
            <a:r>
              <a:rPr lang="fr-FR" sz="1600" dirty="0">
                <a:solidFill>
                  <a:srgbClr val="FF0000"/>
                </a:solidFill>
                <a:latin typeface="Rockwell" pitchFamily="18" charset="0"/>
              </a:rPr>
              <a:t>2701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534960" y="180000"/>
            <a:ext cx="8640960" cy="1614112"/>
          </a:xfrm>
          <a:prstGeom prst="rect">
            <a:avLst/>
          </a:prstGeom>
          <a:noFill/>
        </p:spPr>
        <p:txBody>
          <a:bodyPr wrap="square" lIns="135464" tIns="67731" rIns="135464" bIns="67731" rtlCol="0">
            <a:spAutoFit/>
          </a:bodyPr>
          <a:lstStyle/>
          <a:p>
            <a:pPr algn="ctr" defTabSz="1219158"/>
            <a:r>
              <a:rPr lang="fr-FR" sz="48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Michel Pépé    </a:t>
            </a:r>
          </a:p>
          <a:p>
            <a:pPr algn="ctr" defTabSz="1219158"/>
            <a:r>
              <a:rPr lang="fr-FR" sz="48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Aube Nouvelle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7344000" y="5856000"/>
            <a:ext cx="2906923" cy="875449"/>
          </a:xfrm>
          <a:prstGeom prst="rect">
            <a:avLst/>
          </a:prstGeom>
          <a:noFill/>
        </p:spPr>
        <p:txBody>
          <a:bodyPr wrap="none" lIns="135464" tIns="67731" rIns="135464" bIns="67731" rtlCol="0">
            <a:spAutoFit/>
          </a:bodyPr>
          <a:lstStyle/>
          <a:p>
            <a:pPr defTabSz="1219158"/>
            <a:r>
              <a:rPr lang="fr-FR" sz="48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Internet</a:t>
            </a:r>
            <a:endParaRPr lang="fr-FR" sz="5333" b="1" dirty="0">
              <a:ln w="19050">
                <a:solidFill>
                  <a:prstClr val="black"/>
                </a:solidFill>
              </a:ln>
              <a:solidFill>
                <a:prstClr val="white"/>
              </a:solidFill>
              <a:latin typeface="Cooper Black" pitchFamily="18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000" y="5712000"/>
            <a:ext cx="2112235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72001" y="48000"/>
            <a:ext cx="1163639" cy="768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9600000" y="3600000"/>
            <a:ext cx="1440000" cy="2400000"/>
          </a:xfrm>
          <a:prstGeom prst="rect">
            <a:avLst/>
          </a:prstGeom>
        </p:spPr>
      </p:pic>
      <p:pic>
        <p:nvPicPr>
          <p:cNvPr id="17" name="Image 16" descr="0d000003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1372" y="3840000"/>
            <a:ext cx="2542905" cy="216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660000">
            <a:off x="9456000" y="960000"/>
            <a:ext cx="1953333" cy="2400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E9D107F-68A2-D902-1C80-56F12145DA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58596" y="1836000"/>
            <a:ext cx="938865" cy="390178"/>
          </a:xfrm>
          <a:prstGeom prst="rect">
            <a:avLst/>
          </a:prstGeom>
        </p:spPr>
      </p:pic>
      <p:pic>
        <p:nvPicPr>
          <p:cNvPr id="13" name="Image 12" descr="Une image contenant musique, personne, instrument de musique, habits&#10;&#10;Le contenu généré par l’IA peut être incorrect.">
            <a:extLst>
              <a:ext uri="{FF2B5EF4-FFF2-40B4-BE49-F238E27FC236}">
                <a16:creationId xmlns:a16="http://schemas.microsoft.com/office/drawing/2014/main" id="{651269C1-4CDD-E215-8E98-E980C9F5D3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00" y="1008000"/>
            <a:ext cx="2016000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5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defRPr sz="2800" b="1" dirty="0" smtClean="0">
            <a:latin typeface="Harlow Solid Italic" pitchFamily="82" charset="0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386</Words>
  <Application>Microsoft Office PowerPoint</Application>
  <PresentationFormat>Grand écran</PresentationFormat>
  <Paragraphs>47</Paragraphs>
  <Slides>41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41</vt:i4>
      </vt:variant>
    </vt:vector>
  </HeadingPairs>
  <TitlesOfParts>
    <vt:vector size="52" baseType="lpstr">
      <vt:lpstr>Aptos</vt:lpstr>
      <vt:lpstr>Arial</vt:lpstr>
      <vt:lpstr>Bernard MT Condensed</vt:lpstr>
      <vt:lpstr>Calibri</vt:lpstr>
      <vt:lpstr>Chiller</vt:lpstr>
      <vt:lpstr>Cookie</vt:lpstr>
      <vt:lpstr>Cooper Black</vt:lpstr>
      <vt:lpstr>fira_sans_light</vt:lpstr>
      <vt:lpstr>Rockwell</vt:lpstr>
      <vt:lpstr>1_Thème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15</cp:revision>
  <dcterms:created xsi:type="dcterms:W3CDTF">2026-04-03T15:06:41Z</dcterms:created>
  <dcterms:modified xsi:type="dcterms:W3CDTF">2026-04-16T08:46:00Z</dcterms:modified>
</cp:coreProperties>
</file>