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sldIdLst>
    <p:sldId id="482" r:id="rId4"/>
    <p:sldId id="483" r:id="rId5"/>
    <p:sldId id="484" r:id="rId6"/>
    <p:sldId id="527" r:id="rId7"/>
    <p:sldId id="485" r:id="rId8"/>
    <p:sldId id="486" r:id="rId9"/>
    <p:sldId id="487" r:id="rId10"/>
    <p:sldId id="488" r:id="rId11"/>
    <p:sldId id="489" r:id="rId12"/>
    <p:sldId id="490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510" r:id="rId33"/>
    <p:sldId id="511" r:id="rId34"/>
    <p:sldId id="512" r:id="rId35"/>
    <p:sldId id="513" r:id="rId36"/>
    <p:sldId id="514" r:id="rId37"/>
    <p:sldId id="515" r:id="rId38"/>
    <p:sldId id="516" r:id="rId39"/>
    <p:sldId id="517" r:id="rId40"/>
    <p:sldId id="518" r:id="rId41"/>
    <p:sldId id="519" r:id="rId42"/>
    <p:sldId id="520" r:id="rId43"/>
    <p:sldId id="521" r:id="rId44"/>
    <p:sldId id="522" r:id="rId45"/>
    <p:sldId id="523" r:id="rId46"/>
    <p:sldId id="524" r:id="rId47"/>
    <p:sldId id="525" r:id="rId48"/>
    <p:sldId id="526" r:id="rId49"/>
    <p:sldId id="257" r:id="rId5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Mcv5DQpUHmxbdfuUDdoFw==" hashData="y6iKTInKsXzjLULRfmSEm+/rii35GCXjSjfEH4qC8feyKXavl+GWIHQPR3w2fY1Tk6Nn1e2p+QIujFhklK99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D7D6C2-AA4E-BBB3-4E71-86761D324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813006D-CCDD-56EB-F1B1-62F758F518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B8F323-44E9-84C8-6EDA-F1CA561E9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B19408-DE18-BBBD-A5EF-49AE2DF54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FCB21A-6819-ABA6-B718-8A576E5EB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10954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71F21A-DDA7-D18A-AFE7-B00033FC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F8F908-3F3E-F7D3-A9C8-3F9EA27890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C29044-65B8-FC0A-32CA-5775BE594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B576B9-6F7F-470F-E114-73F7476EB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6878B5-09DD-9A25-0963-CD8F14DCB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812437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8BB4EE-4DA4-3501-1A27-88AC8C4C1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C3434E-FE8E-94C8-C860-97A349FFD5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14C4DF-A393-C139-35C6-0761A4181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C57CB5-0F5F-1DE1-E965-350AA5ADD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1AF4B2-DFE0-AD18-926A-C6F79FE98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26406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6E8BF-FF96-6669-7D42-638916E61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348535-5176-2EE6-6213-67B63EC109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DD656FC-381E-36A3-C292-764101393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143FF4-578A-D8D1-A705-F5702C8FB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7153DE-6DCD-57E6-319E-01E517942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14678D-3AB9-53B5-60AD-C402E71C9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550252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823ACF-C1F6-27F9-0258-C4C279725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814B4D-A020-C44C-9E6A-D52F9EC4D0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9A94EE-0C28-FA5D-5A83-5290104F8C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574679-8CF6-9668-78EB-9D30135709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EB1B1A-FA4B-FAB8-30EB-D17978568E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89BA08B-2ACF-14A4-BF90-51E272F30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67339-54C4-563F-DCAF-A717DECF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473BD64-FB1B-1376-ACFB-CBA034DF7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356087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DED14-3721-0FFB-950E-79581D7BF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8F3BFE8-3043-FF96-344C-F9AC0FCD8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7853020-EF94-3D5A-55FA-34962E21A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1390E36-BCC6-0ACB-053D-48B365A29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306515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BB2195-EE85-C0EF-41FD-1954BED9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255A9D9-9139-F302-329C-338084943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6F582B-1039-0B65-9E5F-4BD50580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8331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CE9B1-4814-CB8D-E00C-B0B68C20E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523AEF-4AC5-D26A-B080-AEC0B4185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7636E5-51C9-C9EE-7482-F165216B5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AF7674-897D-BFD1-6A84-D0B4F2B19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3694C3-6618-2433-20BD-A5A0917F4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2BAAAF-52F4-A327-36D3-5DD3A72B7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572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6D300-46DE-15B1-A4AB-98C2E9EEB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0E1FC3D-DD27-3C52-F006-F4C5A8C0C2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2DE9924-D987-8F39-10D6-A6050102B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A6733C2-9CBB-2132-7705-FB27793CA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7AFFCC-547B-D895-A9FC-FC25D02E2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C7C391-0F3B-4BA3-CC1C-2C24886B0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642670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79FEE-12BC-D6D2-FE29-8E09BFC78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4E8FCB-88BB-A99F-D987-6983589E0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6034DF-5893-11A6-4AF2-04CD95FEE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7309FB-52F3-AB3C-01AD-287E11D78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F74E28-603F-43D6-1AB5-6F23B2F9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811166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3B0955-7280-81D0-D5CC-97442CDF7B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81241F-4117-A701-1C91-ABD9D35A9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8E17B5-2C6E-1FC6-6204-2334E8859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E219FE-D443-6FB0-E5CD-6D3F0B721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867C6D-2189-064E-71DC-FCDF55F3E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523903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30441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9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522571"/>
      </p:ext>
    </p:extLst>
  </p:cSld>
  <p:clrMapOvr>
    <a:masterClrMapping/>
  </p:clrMapOvr>
  <p:transition spd="slow" advTm="4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998202"/>
      </p:ext>
    </p:extLst>
  </p:cSld>
  <p:clrMapOvr>
    <a:masterClrMapping/>
  </p:clrMapOvr>
  <p:transition spd="slow" advTm="4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14"/>
            <a:ext cx="7772400" cy="1362076"/>
          </a:xfrm>
        </p:spPr>
        <p:txBody>
          <a:bodyPr anchor="t"/>
          <a:lstStyle>
            <a:lvl1pPr algn="l">
              <a:defRPr sz="423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28"/>
            <a:ext cx="77724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80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618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4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23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9045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85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66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472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435283"/>
      </p:ext>
    </p:extLst>
  </p:cSld>
  <p:clrMapOvr>
    <a:masterClrMapping/>
  </p:clrMapOvr>
  <p:transition spd="slow" advTm="400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333514"/>
            <a:ext cx="4038600" cy="3771900"/>
          </a:xfrm>
        </p:spPr>
        <p:txBody>
          <a:bodyPr/>
          <a:lstStyle>
            <a:lvl1pPr>
              <a:defRPr sz="2963"/>
            </a:lvl1pPr>
            <a:lvl2pPr>
              <a:defRPr sz="2540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9" y="1333514"/>
            <a:ext cx="4038600" cy="3771900"/>
          </a:xfrm>
        </p:spPr>
        <p:txBody>
          <a:bodyPr/>
          <a:lstStyle>
            <a:lvl1pPr>
              <a:defRPr sz="2963"/>
            </a:lvl1pPr>
            <a:lvl2pPr>
              <a:defRPr sz="2540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458834"/>
      </p:ext>
    </p:extLst>
  </p:cSld>
  <p:clrMapOvr>
    <a:masterClrMapping/>
  </p:clrMapOvr>
  <p:transition spd="slow" advTm="4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74652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27"/>
            <a:ext cx="4040188" cy="639762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83809" indent="0">
              <a:buNone/>
              <a:defRPr sz="2116" b="1"/>
            </a:lvl2pPr>
            <a:lvl3pPr marL="967618" indent="0">
              <a:buNone/>
              <a:defRPr sz="1905" b="1"/>
            </a:lvl3pPr>
            <a:lvl4pPr marL="1451427" indent="0">
              <a:buNone/>
              <a:defRPr sz="1693" b="1"/>
            </a:lvl4pPr>
            <a:lvl5pPr marL="1935236" indent="0">
              <a:buNone/>
              <a:defRPr sz="1693" b="1"/>
            </a:lvl5pPr>
            <a:lvl6pPr marL="2419045" indent="0">
              <a:buNone/>
              <a:defRPr sz="1693" b="1"/>
            </a:lvl6pPr>
            <a:lvl7pPr marL="2902854" indent="0">
              <a:buNone/>
              <a:defRPr sz="1693" b="1"/>
            </a:lvl7pPr>
            <a:lvl8pPr marL="3386663" indent="0">
              <a:buNone/>
              <a:defRPr sz="1693" b="1"/>
            </a:lvl8pPr>
            <a:lvl9pPr marL="3870472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7"/>
            <a:ext cx="4040188" cy="3951288"/>
          </a:xfrm>
        </p:spPr>
        <p:txBody>
          <a:bodyPr/>
          <a:lstStyle>
            <a:lvl1pPr>
              <a:defRPr sz="2540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9" y="1535127"/>
            <a:ext cx="4041775" cy="639762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83809" indent="0">
              <a:buNone/>
              <a:defRPr sz="2116" b="1"/>
            </a:lvl2pPr>
            <a:lvl3pPr marL="967618" indent="0">
              <a:buNone/>
              <a:defRPr sz="1905" b="1"/>
            </a:lvl3pPr>
            <a:lvl4pPr marL="1451427" indent="0">
              <a:buNone/>
              <a:defRPr sz="1693" b="1"/>
            </a:lvl4pPr>
            <a:lvl5pPr marL="1935236" indent="0">
              <a:buNone/>
              <a:defRPr sz="1693" b="1"/>
            </a:lvl5pPr>
            <a:lvl6pPr marL="2419045" indent="0">
              <a:buNone/>
              <a:defRPr sz="1693" b="1"/>
            </a:lvl6pPr>
            <a:lvl7pPr marL="2902854" indent="0">
              <a:buNone/>
              <a:defRPr sz="1693" b="1"/>
            </a:lvl7pPr>
            <a:lvl8pPr marL="3386663" indent="0">
              <a:buNone/>
              <a:defRPr sz="1693" b="1"/>
            </a:lvl8pPr>
            <a:lvl9pPr marL="3870472" indent="0">
              <a:buNone/>
              <a:defRPr sz="16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9" y="2174877"/>
            <a:ext cx="4041775" cy="3951288"/>
          </a:xfrm>
        </p:spPr>
        <p:txBody>
          <a:bodyPr/>
          <a:lstStyle>
            <a:lvl1pPr>
              <a:defRPr sz="2540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090994"/>
      </p:ext>
    </p:extLst>
  </p:cSld>
  <p:clrMapOvr>
    <a:masterClrMapping/>
  </p:clrMapOvr>
  <p:transition spd="slow" advTm="400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4037"/>
      </p:ext>
    </p:extLst>
  </p:cSld>
  <p:clrMapOvr>
    <a:masterClrMapping/>
  </p:clrMapOvr>
  <p:transition spd="slow" advTm="400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22729"/>
      </p:ext>
    </p:extLst>
  </p:cSld>
  <p:clrMapOvr>
    <a:masterClrMapping/>
  </p:clrMapOvr>
  <p:transition spd="slow" advTm="400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0"/>
            <a:ext cx="5111750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40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15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83809" indent="0">
              <a:buNone/>
              <a:defRPr sz="1270"/>
            </a:lvl2pPr>
            <a:lvl3pPr marL="967618" indent="0">
              <a:buNone/>
              <a:defRPr sz="1058"/>
            </a:lvl3pPr>
            <a:lvl4pPr marL="1451427" indent="0">
              <a:buNone/>
              <a:defRPr sz="952"/>
            </a:lvl4pPr>
            <a:lvl5pPr marL="1935236" indent="0">
              <a:buNone/>
              <a:defRPr sz="952"/>
            </a:lvl5pPr>
            <a:lvl6pPr marL="2419045" indent="0">
              <a:buNone/>
              <a:defRPr sz="952"/>
            </a:lvl6pPr>
            <a:lvl7pPr marL="2902854" indent="0">
              <a:buNone/>
              <a:defRPr sz="952"/>
            </a:lvl7pPr>
            <a:lvl8pPr marL="3386663" indent="0">
              <a:buNone/>
              <a:defRPr sz="952"/>
            </a:lvl8pPr>
            <a:lvl9pPr marL="3870472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2022"/>
      </p:ext>
    </p:extLst>
  </p:cSld>
  <p:clrMapOvr>
    <a:masterClrMapping/>
  </p:clrMapOvr>
  <p:transition spd="slow" advTm="400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809" indent="0">
              <a:buNone/>
              <a:defRPr sz="2963"/>
            </a:lvl2pPr>
            <a:lvl3pPr marL="967618" indent="0">
              <a:buNone/>
              <a:defRPr sz="2540"/>
            </a:lvl3pPr>
            <a:lvl4pPr marL="1451427" indent="0">
              <a:buNone/>
              <a:defRPr sz="2116"/>
            </a:lvl4pPr>
            <a:lvl5pPr marL="1935236" indent="0">
              <a:buNone/>
              <a:defRPr sz="2116"/>
            </a:lvl5pPr>
            <a:lvl6pPr marL="2419045" indent="0">
              <a:buNone/>
              <a:defRPr sz="2116"/>
            </a:lvl6pPr>
            <a:lvl7pPr marL="2902854" indent="0">
              <a:buNone/>
              <a:defRPr sz="2116"/>
            </a:lvl7pPr>
            <a:lvl8pPr marL="3386663" indent="0">
              <a:buNone/>
              <a:defRPr sz="2116"/>
            </a:lvl8pPr>
            <a:lvl9pPr marL="3870472" indent="0">
              <a:buNone/>
              <a:defRPr sz="211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809" indent="0">
              <a:buNone/>
              <a:defRPr sz="1270"/>
            </a:lvl2pPr>
            <a:lvl3pPr marL="967618" indent="0">
              <a:buNone/>
              <a:defRPr sz="1058"/>
            </a:lvl3pPr>
            <a:lvl4pPr marL="1451427" indent="0">
              <a:buNone/>
              <a:defRPr sz="952"/>
            </a:lvl4pPr>
            <a:lvl5pPr marL="1935236" indent="0">
              <a:buNone/>
              <a:defRPr sz="952"/>
            </a:lvl5pPr>
            <a:lvl6pPr marL="2419045" indent="0">
              <a:buNone/>
              <a:defRPr sz="952"/>
            </a:lvl6pPr>
            <a:lvl7pPr marL="2902854" indent="0">
              <a:buNone/>
              <a:defRPr sz="952"/>
            </a:lvl7pPr>
            <a:lvl8pPr marL="3386663" indent="0">
              <a:buNone/>
              <a:defRPr sz="952"/>
            </a:lvl8pPr>
            <a:lvl9pPr marL="3870472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406841"/>
      </p:ext>
    </p:extLst>
  </p:cSld>
  <p:clrMapOvr>
    <a:masterClrMapping/>
  </p:clrMapOvr>
  <p:transition spd="slow" advTm="400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92094"/>
      </p:ext>
    </p:extLst>
  </p:cSld>
  <p:clrMapOvr>
    <a:masterClrMapping/>
  </p:clrMapOvr>
  <p:transition spd="slow" advTm="400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28600"/>
            <a:ext cx="6019800" cy="48768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366617"/>
      </p:ext>
    </p:extLst>
  </p:cSld>
  <p:clrMapOvr>
    <a:masterClrMapping/>
  </p:clrMapOvr>
  <p:transition spd="slow" advTm="4000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30446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7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5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3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1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7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5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3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641820"/>
      </p:ext>
    </p:extLst>
  </p:cSld>
  <p:clrMapOvr>
    <a:masterClrMapping/>
  </p:clrMapOvr>
  <p:transition spd="slow" advTm="4000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630952"/>
      </p:ext>
    </p:extLst>
  </p:cSld>
  <p:clrMapOvr>
    <a:masterClrMapping/>
  </p:clrMapOvr>
  <p:transition spd="slow" advTm="4000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20"/>
            <a:ext cx="7772400" cy="1362076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33"/>
            <a:ext cx="7772400" cy="150018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799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59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39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19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399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79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59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39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701349"/>
      </p:ext>
    </p:extLst>
  </p:cSld>
  <p:clrMapOvr>
    <a:masterClrMapping/>
  </p:clrMapOvr>
  <p:transition spd="slow" advTm="4000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7" y="1600200"/>
            <a:ext cx="4038600" cy="452596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936317"/>
      </p:ext>
    </p:extLst>
  </p:cSld>
  <p:clrMapOvr>
    <a:masterClrMapping/>
  </p:clrMapOvr>
  <p:transition spd="slow" advTm="4000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33"/>
            <a:ext cx="4040188" cy="63976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44" y="1535133"/>
            <a:ext cx="4041775" cy="639762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44" y="2174876"/>
            <a:ext cx="4041775" cy="3951288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124741"/>
      </p:ext>
    </p:extLst>
  </p:cSld>
  <p:clrMapOvr>
    <a:masterClrMapping/>
  </p:clrMapOvr>
  <p:transition spd="slow" advTm="4000">
    <p:randomBar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955156"/>
      </p:ext>
    </p:extLst>
  </p:cSld>
  <p:clrMapOvr>
    <a:masterClrMapping/>
  </p:clrMapOvr>
  <p:transition spd="slow" advTm="4000">
    <p:randomBar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361152"/>
      </p:ext>
    </p:extLst>
  </p:cSld>
  <p:clrMapOvr>
    <a:masterClrMapping/>
  </p:clrMapOvr>
  <p:transition spd="slow" advTm="4000">
    <p:randomBar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2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21"/>
            <a:ext cx="3008312" cy="4691062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099919"/>
      </p:ext>
    </p:extLst>
  </p:cSld>
  <p:clrMapOvr>
    <a:masterClrMapping/>
  </p:clrMapOvr>
  <p:transition spd="slow" advTm="4000">
    <p:randomBar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600"/>
            </a:lvl1pPr>
            <a:lvl2pPr marL="507995" indent="0">
              <a:buNone/>
              <a:defRPr sz="3100"/>
            </a:lvl2pPr>
            <a:lvl3pPr marL="1015990" indent="0">
              <a:buNone/>
              <a:defRPr sz="2700"/>
            </a:lvl3pPr>
            <a:lvl4pPr marL="1523985" indent="0">
              <a:buNone/>
              <a:defRPr sz="2200"/>
            </a:lvl4pPr>
            <a:lvl5pPr marL="2031980" indent="0">
              <a:buNone/>
              <a:defRPr sz="2200"/>
            </a:lvl5pPr>
            <a:lvl6pPr marL="2539975" indent="0">
              <a:buNone/>
              <a:defRPr sz="2200"/>
            </a:lvl6pPr>
            <a:lvl7pPr marL="3047970" indent="0">
              <a:buNone/>
              <a:defRPr sz="2200"/>
            </a:lvl7pPr>
            <a:lvl8pPr marL="3555964" indent="0">
              <a:buNone/>
              <a:defRPr sz="2200"/>
            </a:lvl8pPr>
            <a:lvl9pPr marL="406395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817566"/>
      </p:ext>
    </p:extLst>
  </p:cSld>
  <p:clrMapOvr>
    <a:masterClrMapping/>
  </p:clrMapOvr>
  <p:transition spd="slow" advTm="4000">
    <p:randomBar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53521"/>
      </p:ext>
    </p:extLst>
  </p:cSld>
  <p:clrMapOvr>
    <a:masterClrMapping/>
  </p:clrMapOvr>
  <p:transition spd="slow" advTm="4000">
    <p:randomBar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526555"/>
      </p:ext>
    </p:extLst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1A3A287-E11D-DAB7-D123-D8B4E01EF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949790-643E-F8FD-3B76-1D7229375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59FAB1-E9AA-E560-ACF6-36B27758D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57FED5-5D76-41C2-A94A-F01AB2C05DCC}" type="datetimeFigureOut">
              <a:rPr lang="fr-FR" smtClean="0"/>
              <a:t>18/04/2026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9AFEED-D65F-3430-0554-D6BDFA45BD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3C94B6-8BEB-B3F3-A5A7-80A06BAB24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0C68E-7342-4665-815F-5380DE8F75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7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0" y="2746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1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67618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67618"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2" y="635635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67618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67618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67618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34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Bar dir="vert"/>
  </p:transition>
  <p:txStyles>
    <p:titleStyle>
      <a:lvl1pPr algn="ctr" defTabSz="967618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57" indent="-362857" algn="l" defTabSz="967618" rtl="0" eaLnBrk="1" latinLnBrk="0" hangingPunct="1">
        <a:spcBef>
          <a:spcPct val="20000"/>
        </a:spcBef>
        <a:buFont typeface="Arial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90" indent="-302381" algn="l" defTabSz="967618" rtl="0" eaLnBrk="1" latinLnBrk="0" hangingPunct="1">
        <a:spcBef>
          <a:spcPct val="20000"/>
        </a:spcBef>
        <a:buFont typeface="Arial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523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3332" indent="-241905" algn="l" defTabSz="967618" rtl="0" eaLnBrk="1" latinLnBrk="0" hangingPunct="1">
        <a:spcBef>
          <a:spcPct val="20000"/>
        </a:spcBef>
        <a:buFont typeface="Arial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7141" indent="-241905" algn="l" defTabSz="967618" rtl="0" eaLnBrk="1" latinLnBrk="0" hangingPunct="1">
        <a:spcBef>
          <a:spcPct val="20000"/>
        </a:spcBef>
        <a:buFont typeface="Arial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950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759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568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2377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809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618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427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236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9045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854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663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472" algn="l" defTabSz="967618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0" y="274658"/>
            <a:ext cx="8229600" cy="1143000"/>
          </a:xfrm>
          <a:prstGeom prst="rect">
            <a:avLst/>
          </a:prstGeom>
        </p:spPr>
        <p:txBody>
          <a:bodyPr vert="horz" lIns="101599" tIns="50799" rIns="101599" bIns="5079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0" y="1600200"/>
            <a:ext cx="8229600" cy="4525963"/>
          </a:xfrm>
          <a:prstGeom prst="rect">
            <a:avLst/>
          </a:prstGeom>
        </p:spPr>
        <p:txBody>
          <a:bodyPr vert="horz" lIns="101599" tIns="50799" rIns="101599" bIns="5079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7"/>
            <a:ext cx="2133600" cy="36512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l" defTabSz="101599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7"/>
            <a:ext cx="2895600" cy="36512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ctr" defTabSz="101599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r" defTabSz="101599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9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randomBar dir="vert"/>
  </p:transition>
  <p:txStyles>
    <p:titleStyle>
      <a:lvl1pPr algn="ctr" defTabSz="101599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0996" indent="-380996" algn="l" defTabSz="101599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5492" indent="-317497" algn="l" defTabSz="1015990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998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7982" indent="-253997" algn="l" defTabSz="10159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5977" indent="-253997" algn="l" defTabSz="10159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9397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196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6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1795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9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9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8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98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97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97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964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959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image" Target="../media/image5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4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3753059" y="766118"/>
            <a:ext cx="5524219" cy="396273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967618"/>
            <a:r>
              <a:rPr lang="fr-FR" sz="1905" b="1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Permanent Marker" pitchFamily="2" charset="0"/>
                <a:ea typeface="Permanent Marker" pitchFamily="2" charset="0"/>
              </a:rPr>
              <a:t>Villes  et  villages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33337" y="5906026"/>
            <a:ext cx="9077325" cy="68051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967618"/>
            <a:r>
              <a:rPr lang="fr-FR" sz="9312" dirty="0">
                <a:ln w="9525" cmpd="dbl">
                  <a:solidFill>
                    <a:prstClr val="black"/>
                  </a:solidFill>
                </a:ln>
                <a:gradFill flip="none" rotWithShape="1">
                  <a:gsLst>
                    <a:gs pos="3500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atin typeface="Permanent Marker" pitchFamily="2" charset="0"/>
                <a:ea typeface="Permanent Marker" pitchFamily="2" charset="0"/>
              </a:rPr>
              <a:t> Village</a:t>
            </a:r>
          </a:p>
          <a:p>
            <a:pPr defTabSz="967618"/>
            <a:r>
              <a:rPr lang="fr-FR" sz="9312" dirty="0">
                <a:ln w="9525" cmpd="dbl">
                  <a:solidFill>
                    <a:prstClr val="black"/>
                  </a:solidFill>
                </a:ln>
                <a:gradFill flip="none" rotWithShape="1">
                  <a:gsLst>
                    <a:gs pos="3500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atin typeface="Permanent Marker" pitchFamily="2" charset="0"/>
                <a:ea typeface="Permanent Marker" pitchFamily="2" charset="0"/>
              </a:rPr>
              <a:t>       situé  au  sud  de </a:t>
            </a:r>
          </a:p>
          <a:p>
            <a:pPr defTabSz="967618"/>
            <a:r>
              <a:rPr lang="fr-FR" sz="9312" dirty="0">
                <a:ln w="9525" cmpd="dbl">
                  <a:solidFill>
                    <a:prstClr val="black"/>
                  </a:solidFill>
                </a:ln>
                <a:gradFill flip="none" rotWithShape="1">
                  <a:gsLst>
                    <a:gs pos="3500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atin typeface="Permanent Marker" pitchFamily="2" charset="0"/>
                <a:ea typeface="Permanent Marker" pitchFamily="2" charset="0"/>
              </a:rPr>
              <a:t> Strasbourg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162300" y="3237967"/>
            <a:ext cx="5791296" cy="1069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67618"/>
            <a:r>
              <a:rPr lang="fr-FR" sz="6349" b="1" dirty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Limersheim</a:t>
            </a:r>
            <a:endParaRPr lang="fr-FR" sz="6349" b="1" dirty="0">
              <a:ln w="2540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Arial Black" pitchFamily="34" charset="0"/>
            </a:endParaRP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971790"/>
            <a:ext cx="902207" cy="11428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4809714"/>
            <a:ext cx="3428974" cy="87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67618"/>
            <a:r>
              <a:rPr lang="fr-FR" sz="2540" b="1" dirty="0">
                <a:solidFill>
                  <a:prstClr val="white"/>
                </a:solidFill>
                <a:latin typeface="Chiller" pitchFamily="82" charset="0"/>
              </a:rPr>
              <a:t> </a:t>
            </a:r>
            <a:r>
              <a:rPr lang="fr-FR" sz="2540" b="1" dirty="0">
                <a:latin typeface="Chiller" pitchFamily="82" charset="0"/>
              </a:rPr>
              <a:t>L’œil  de  chaque  photographe</a:t>
            </a:r>
          </a:p>
          <a:p>
            <a:pPr algn="ctr" defTabSz="967618"/>
            <a:r>
              <a:rPr lang="fr-FR" sz="2540" b="1" dirty="0">
                <a:latin typeface="Chiller" pitchFamily="82" charset="0"/>
              </a:rPr>
              <a:t>mérite  son  détour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038669" y="2523698"/>
            <a:ext cx="2209746" cy="629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67618"/>
            <a:r>
              <a:rPr lang="fr-FR" sz="1164" b="1" dirty="0">
                <a:ln w="0">
                  <a:noFill/>
                </a:ln>
                <a:latin typeface="Arial Narrow" pitchFamily="34" charset="0"/>
              </a:rPr>
              <a:t>Photos  prises  par  un amoureux </a:t>
            </a:r>
          </a:p>
          <a:p>
            <a:pPr algn="ctr" defTabSz="967618"/>
            <a:r>
              <a:rPr lang="fr-FR" sz="1164" b="1" dirty="0">
                <a:ln w="0">
                  <a:noFill/>
                </a:ln>
                <a:latin typeface="Arial Narrow" pitchFamily="34" charset="0"/>
              </a:rPr>
              <a:t>du patrimoine ancien</a:t>
            </a:r>
          </a:p>
          <a:p>
            <a:pPr algn="ctr" defTabSz="967618"/>
            <a:r>
              <a:rPr lang="fr-FR" sz="1164" b="1" dirty="0">
                <a:ln w="0">
                  <a:noFill/>
                </a:ln>
                <a:latin typeface="Arial Narrow" pitchFamily="34" charset="0"/>
              </a:rPr>
              <a:t> pour  le  plaisir  de  partager  </a:t>
            </a:r>
          </a:p>
        </p:txBody>
      </p:sp>
      <p:pic>
        <p:nvPicPr>
          <p:cNvPr id="8" name="L Alsace, ses traditions, 3  son folklore">
            <a:hlinkClick r:id="" action="ppaction://media"/>
            <a:extLst>
              <a:ext uri="{FF2B5EF4-FFF2-40B4-BE49-F238E27FC236}">
                <a16:creationId xmlns:a16="http://schemas.microsoft.com/office/drawing/2014/main" id="{383F074F-FEFD-FEF6-835B-3357D32B53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2207" y="930519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9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4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4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9A4EAED-B498-C63E-4A37-1DE406B367D5}"/>
              </a:ext>
            </a:extLst>
          </p:cNvPr>
          <p:cNvSpPr txBox="1"/>
          <p:nvPr/>
        </p:nvSpPr>
        <p:spPr>
          <a:xfrm>
            <a:off x="0" y="-1260000"/>
            <a:ext cx="9144000" cy="7325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fr-FR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endParaRPr lang="fr-FR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fr-FR" sz="8000" b="1" i="0" dirty="0">
                <a:solidFill>
                  <a:schemeClr val="bg1"/>
                </a:solidFill>
                <a:effectLst/>
                <a:latin typeface="Gadugi" panose="020B0502040204020203" pitchFamily="34" charset="0"/>
                <a:ea typeface="Gadugi" panose="020B0502040204020203" pitchFamily="34" charset="0"/>
              </a:rPr>
              <a:t>Limersheim</a:t>
            </a:r>
          </a:p>
          <a:p>
            <a:pPr algn="ctr"/>
            <a:endParaRPr lang="fr-FR" sz="1000" b="0" i="0" dirty="0">
              <a:solidFill>
                <a:schemeClr val="bg1"/>
              </a:solidFill>
              <a:effectLst/>
              <a:latin typeface="Google Sans"/>
            </a:endParaRPr>
          </a:p>
          <a:p>
            <a:pPr algn="ctr"/>
            <a:endParaRPr lang="fr-FR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fr-FR" sz="32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L’époque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</a:t>
            </a:r>
            <a:r>
              <a:rPr lang="fr-FR" sz="32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Romaine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     </a:t>
            </a:r>
          </a:p>
          <a:p>
            <a:pPr algn="ctr"/>
            <a:endParaRPr lang="fr-FR" sz="2000" b="1" dirty="0">
              <a:solidFill>
                <a:schemeClr val="bg1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Au Nord-Est du village, sur la rive gauche de la Scheer qui forme la limite orientale du ban de la commune, à 17 m au sud de la route départementale Hindisheim-Nordhouse par la gare SNCF de Limersheim, M. Arthur STIEBER a découvert en 1932 l'existence d'une station romaine. A l'époque romaine, il y avait sans doute là un habitat, construction de bois et de terre car on a découvert, entre autres, du charbon de bois, des cendres, et un bloc de grès rouge, (sorte de pierre de foyer) et des ossements d'animaux (une dent d'un cheval jeune).</a:t>
            </a:r>
          </a:p>
          <a:p>
            <a:pPr algn="ctr"/>
            <a:endParaRPr lang="fr-FR" sz="2000" b="1" i="0" dirty="0">
              <a:solidFill>
                <a:schemeClr val="bg1"/>
              </a:solidFill>
              <a:effectLst/>
              <a:latin typeface="Century Schoolbook" panose="02040604050505020304" pitchFamily="18" charset="0"/>
            </a:endParaRPr>
          </a:p>
          <a:p>
            <a:pPr algn="ctr"/>
            <a:endParaRPr lang="fr-FR" sz="2000" b="1" dirty="0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6" name="Image 5" descr="Une image contenant symbole, fleur, Graphique, clipart&#10;&#10;Le contenu généré par l’IA peut être incorrect.">
            <a:extLst>
              <a:ext uri="{FF2B5EF4-FFF2-40B4-BE49-F238E27FC236}">
                <a16:creationId xmlns:a16="http://schemas.microsoft.com/office/drawing/2014/main" id="{C613719F-67C6-D048-6BBC-259DD54B1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288000"/>
            <a:ext cx="720000" cy="79266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C61D456-3B21-A925-E13C-43DC65F15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6000" y="288000"/>
            <a:ext cx="719390" cy="79254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1795368-9B01-B0B2-7A67-E58D5C5A48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80080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3F7A67C6-15CD-ADAF-ABEB-38BDB1CE91C9}"/>
              </a:ext>
            </a:extLst>
          </p:cNvPr>
          <p:cNvSpPr txBox="1"/>
          <p:nvPr/>
        </p:nvSpPr>
        <p:spPr>
          <a:xfrm>
            <a:off x="0" y="1620000"/>
            <a:ext cx="9144000" cy="3384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La Communauté de Communes 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en collaboration avec des passionnés d'histoire de Gougenheim, a réalisé un parcours touristique à travers notre charmant village, typique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. Laissez vous guider par la cigogne 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Hoplà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et découvrez le riche patrimoine local.</a:t>
            </a:r>
            <a:br>
              <a:rPr lang="fr-FR" sz="2000" b="1" dirty="0">
                <a:solidFill>
                  <a:schemeClr val="bg1"/>
                </a:solidFill>
                <a:latin typeface="Century Schoolbook" panose="02040604050505020304" pitchFamily="18" charset="0"/>
              </a:rPr>
            </a:b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Ce parcours de 2,2 km, est entièrement praticable par les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personnes à mobilité réduite et est estimé à 1 bonne heure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de marche. A chaque point remarquable se trouve un panneau riche en informations. Le point de départ de ce parcours est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situé sur le parking de l'école, 13 rue de la Forêt.</a:t>
            </a:r>
            <a:endParaRPr lang="fr-FR" sz="2000" b="1" dirty="0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7AE4B8-C738-CD74-26AF-28FA5CBA9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44239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3F7A67C6-15CD-ADAF-ABEB-38BDB1CE91C9}"/>
              </a:ext>
            </a:extLst>
          </p:cNvPr>
          <p:cNvSpPr txBox="1"/>
          <p:nvPr/>
        </p:nvSpPr>
        <p:spPr>
          <a:xfrm>
            <a:off x="0" y="1600950"/>
            <a:ext cx="9144000" cy="3384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La Communauté de Communes 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en collaboration avec des passionnés d'histoire de Gougenheim, a réalisé un parcours touristique à travers notre charmant village, typique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du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Kochersberg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. Laissez vous guider par la cigogne  </a:t>
            </a:r>
            <a:r>
              <a:rPr lang="fr-FR" sz="2000" b="1" i="0" dirty="0" err="1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Hoplà</a:t>
            </a: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 et découvrez le riche patrimoine local.</a:t>
            </a:r>
            <a:br>
              <a:rPr lang="fr-FR" sz="2000" b="1" dirty="0">
                <a:solidFill>
                  <a:schemeClr val="bg1"/>
                </a:solidFill>
                <a:latin typeface="Century Schoolbook" panose="02040604050505020304" pitchFamily="18" charset="0"/>
              </a:rPr>
            </a:br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Ce parcours de 2,2 km, est entièrement praticable par les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personnes à mobilité réduite et est estimé à 1 bonne heure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de marche. A chaque point remarquable se trouve un panneau riche en informations. Le point de départ de ce parcours est </a:t>
            </a:r>
          </a:p>
          <a:p>
            <a:pPr algn="ctr"/>
            <a:r>
              <a:rPr lang="fr-FR" sz="2000" b="1" i="0" dirty="0">
                <a:solidFill>
                  <a:schemeClr val="bg1"/>
                </a:solidFill>
                <a:effectLst/>
                <a:latin typeface="Century Schoolbook" panose="02040604050505020304" pitchFamily="18" charset="0"/>
              </a:rPr>
              <a:t>situé sur le parking de l'école, 13 rue de la Forêt.</a:t>
            </a:r>
            <a:endParaRPr lang="fr-FR" sz="2000" b="1" dirty="0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7AE4B8-C738-CD74-26AF-28FA5CBA9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9957" y="6124494"/>
            <a:ext cx="371475" cy="3714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A30EAF-D786-BA7C-66E6-82572A44882E}"/>
              </a:ext>
            </a:extLst>
          </p:cNvPr>
          <p:cNvSpPr txBox="1"/>
          <p:nvPr/>
        </p:nvSpPr>
        <p:spPr>
          <a:xfrm>
            <a:off x="2286000" y="1028343"/>
            <a:ext cx="45720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b="0" i="0" dirty="0">
                <a:solidFill>
                  <a:srgbClr val="292D36"/>
                </a:solidFill>
                <a:effectLst/>
                <a:latin typeface="open sans" panose="020B0606030504020204" pitchFamily="34" charset="0"/>
              </a:rPr>
              <a:t>Au Nord-Est du village, sur la rive gauche de la Scheer qui forme la limite orientale du ban de la commune, à 17 m au sud de la route départementale Hindisheim-Nordhouse par la gare SNCF de Limersheim, M. Arthur STIEBER a découvert en 1932 l'existence d'une station romaine. A l'époque romaine, il y avait sans doute là un habitat, construction de bois et de terre car on a découvert, entre autres, du charbon de bois, des cendres, et un bloc de grès rouge, (sorte de pierre de foyer) et des ossements d'animaux (une dent d'un cheval jeune).</a:t>
            </a:r>
          </a:p>
          <a:p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5886257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2261405"/>
      </p:ext>
    </p:extLst>
  </p:cSld>
  <p:clrMapOvr>
    <a:masterClrMapping/>
  </p:clrMapOvr>
  <p:transition spd="slow" advTm="400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0315169"/>
      </p:ext>
    </p:extLst>
  </p:cSld>
  <p:clrMapOvr>
    <a:masterClrMapping/>
  </p:clrMapOvr>
  <p:transition spd="slow" advTm="4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0131681"/>
      </p:ext>
    </p:extLst>
  </p:cSld>
  <p:clrMapOvr>
    <a:masterClrMapping/>
  </p:clrMapOvr>
  <p:transition spd="slow" advTm="4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924890"/>
      </p:ext>
    </p:extLst>
  </p:cSld>
  <p:clrMapOvr>
    <a:masterClrMapping/>
  </p:clrMapOvr>
  <p:transition spd="slow" advTm="4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1864003"/>
      </p:ext>
    </p:extLst>
  </p:cSld>
  <p:clrMapOvr>
    <a:masterClrMapping/>
  </p:clrMapOvr>
  <p:transition spd="slow" advTm="4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8361250"/>
      </p:ext>
    </p:extLst>
  </p:cSld>
  <p:clrMapOvr>
    <a:masterClrMapping/>
  </p:clrMapOvr>
  <p:transition spd="slow" advTm="4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4288237"/>
      </p:ext>
    </p:extLst>
  </p:cSld>
  <p:clrMapOvr>
    <a:masterClrMapping/>
  </p:clrMapOvr>
  <p:transition spd="slow" advTm="4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023276"/>
      </p:ext>
    </p:extLst>
  </p:cSld>
  <p:clrMapOvr>
    <a:masterClrMapping/>
  </p:clrMapOvr>
  <p:transition spd="slow" advTm="6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9942575"/>
      </p:ext>
    </p:extLst>
  </p:cSld>
  <p:clrMapOvr>
    <a:masterClrMapping/>
  </p:clrMapOvr>
  <p:transition spd="slow" advTm="4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9055603"/>
      </p:ext>
    </p:extLst>
  </p:cSld>
  <p:clrMapOvr>
    <a:masterClrMapping/>
  </p:clrMapOvr>
  <p:transition spd="slow" advTm="4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792758"/>
      </p:ext>
    </p:extLst>
  </p:cSld>
  <p:clrMapOvr>
    <a:masterClrMapping/>
  </p:clrMapOvr>
  <p:transition spd="slow" advTm="4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0298595"/>
      </p:ext>
    </p:extLst>
  </p:cSld>
  <p:clrMapOvr>
    <a:masterClrMapping/>
  </p:clrMapOvr>
  <p:transition spd="slow" advTm="4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9561162"/>
      </p:ext>
    </p:extLst>
  </p:cSld>
  <p:clrMapOvr>
    <a:masterClrMapping/>
  </p:clrMapOvr>
  <p:transition spd="slow" advTm="4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796867"/>
      </p:ext>
    </p:extLst>
  </p:cSld>
  <p:clrMapOvr>
    <a:masterClrMapping/>
  </p:clrMapOvr>
  <p:transition spd="slow" advTm="4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3060953"/>
      </p:ext>
    </p:extLst>
  </p:cSld>
  <p:clrMapOvr>
    <a:masterClrMapping/>
  </p:clrMapOvr>
  <p:transition spd="slow" advTm="4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4646258"/>
      </p:ext>
    </p:extLst>
  </p:cSld>
  <p:clrMapOvr>
    <a:masterClrMapping/>
  </p:clrMapOvr>
  <p:transition spd="slow" advTm="4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arbre, cimetière&#10;&#10;Le contenu généré par l’IA peut être incorrect.">
            <a:extLst>
              <a:ext uri="{FF2B5EF4-FFF2-40B4-BE49-F238E27FC236}">
                <a16:creationId xmlns:a16="http://schemas.microsoft.com/office/drawing/2014/main" id="{E5C8D6DB-0DD5-BC2B-E751-80596A838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48557"/>
      </p:ext>
    </p:extLst>
  </p:cSld>
  <p:clrMapOvr>
    <a:masterClrMapping/>
  </p:clrMapOvr>
  <p:transition spd="slow" advTm="4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1883712"/>
      </p:ext>
    </p:extLst>
  </p:cSld>
  <p:clrMapOvr>
    <a:masterClrMapping/>
  </p:clrMapOvr>
  <p:transition spd="slow" advTm="4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3325004"/>
      </p:ext>
    </p:extLst>
  </p:cSld>
  <p:clrMapOvr>
    <a:masterClrMapping/>
  </p:clrMapOvr>
  <p:transition spd="slow" advTm="4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1901231"/>
      </p:ext>
    </p:extLst>
  </p:cSld>
  <p:clrMapOvr>
    <a:masterClrMapping/>
  </p:clrMapOvr>
  <p:transition spd="slow" advTm="4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horloge, signe&#10;&#10;Le contenu généré par l’IA peut être incorrect.">
            <a:extLst>
              <a:ext uri="{FF2B5EF4-FFF2-40B4-BE49-F238E27FC236}">
                <a16:creationId xmlns:a16="http://schemas.microsoft.com/office/drawing/2014/main" id="{8B9BCE12-E313-6094-600E-58E6CEBE4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33433"/>
            <a:ext cx="6221730" cy="6824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511667"/>
      </p:ext>
    </p:extLst>
  </p:cSld>
  <p:clrMapOvr>
    <a:masterClrMapping/>
  </p:clrMapOvr>
  <p:transition spd="slow" advTm="4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0224419"/>
      </p:ext>
    </p:extLst>
  </p:cSld>
  <p:clrMapOvr>
    <a:masterClrMapping/>
  </p:clrMapOvr>
  <p:transition spd="slow" advTm="4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7773622"/>
      </p:ext>
    </p:extLst>
  </p:cSld>
  <p:clrMapOvr>
    <a:masterClrMapping/>
  </p:clrMapOvr>
  <p:transition spd="slow" advTm="4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2593510"/>
      </p:ext>
    </p:extLst>
  </p:cSld>
  <p:clrMapOvr>
    <a:masterClrMapping/>
  </p:clrMapOvr>
  <p:transition spd="slow" advTm="4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0334548"/>
      </p:ext>
    </p:extLst>
  </p:cSld>
  <p:clrMapOvr>
    <a:masterClrMapping/>
  </p:clrMapOvr>
  <p:transition spd="slow" advTm="4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9484403"/>
      </p:ext>
    </p:extLst>
  </p:cSld>
  <p:clrMapOvr>
    <a:masterClrMapping/>
  </p:clrMapOvr>
  <p:transition spd="slow" advTm="4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6876608"/>
      </p:ext>
    </p:extLst>
  </p:cSld>
  <p:clrMapOvr>
    <a:masterClrMapping/>
  </p:clrMapOvr>
  <p:transition spd="slow" advTm="4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8548794"/>
      </p:ext>
    </p:extLst>
  </p:cSld>
  <p:clrMapOvr>
    <a:masterClrMapping/>
  </p:clrMapOvr>
  <p:transition spd="slow" advTm="4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BEF40DA9-B028-4359-2CFD-2F373B6CA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5" y="0"/>
            <a:ext cx="6686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22801"/>
      </p:ext>
    </p:extLst>
  </p:cSld>
  <p:clrMapOvr>
    <a:masterClrMapping/>
  </p:clrMapOvr>
  <p:transition spd="slow" advTm="4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r, texte, plein air&#10;&#10;Le contenu généré par l’IA peut être incorrect.">
            <a:extLst>
              <a:ext uri="{FF2B5EF4-FFF2-40B4-BE49-F238E27FC236}">
                <a16:creationId xmlns:a16="http://schemas.microsoft.com/office/drawing/2014/main" id="{70800522-CDAA-CC32-D0AB-0B9054A11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54720"/>
      </p:ext>
    </p:extLst>
  </p:cSld>
  <p:clrMapOvr>
    <a:masterClrMapping/>
  </p:clrMapOvr>
  <p:transition spd="slow" advTm="4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8070965"/>
      </p:ext>
    </p:extLst>
  </p:cSld>
  <p:clrMapOvr>
    <a:masterClrMapping/>
  </p:clrMapOvr>
  <p:transition spd="slow" advTm="4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219963"/>
      </p:ext>
    </p:extLst>
  </p:cSld>
  <p:clrMapOvr>
    <a:masterClrMapping/>
  </p:clrMapOvr>
  <p:transition spd="slow" advTm="4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2735309"/>
      </p:ext>
    </p:extLst>
  </p:cSld>
  <p:clrMapOvr>
    <a:masterClrMapping/>
  </p:clrMapOvr>
  <p:transition spd="slow" advTm="4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4906426"/>
      </p:ext>
    </p:extLst>
  </p:cSld>
  <p:clrMapOvr>
    <a:masterClrMapping/>
  </p:clrMapOvr>
  <p:transition spd="slow" advTm="4000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7675788"/>
      </p:ext>
    </p:extLst>
  </p:cSld>
  <p:clrMapOvr>
    <a:masterClrMapping/>
  </p:clrMapOvr>
  <p:transition spd="slow" advTm="4000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8932961"/>
      </p:ext>
    </p:extLst>
  </p:cSld>
  <p:clrMapOvr>
    <a:masterClrMapping/>
  </p:clrMapOvr>
  <p:transition spd="slow" advTm="4000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9951035"/>
      </p:ext>
    </p:extLst>
  </p:cSld>
  <p:clrMapOvr>
    <a:masterClrMapping/>
  </p:clrMapOvr>
  <p:transition spd="slow" advTm="4000">
    <p:randomBar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9879659"/>
      </p:ext>
    </p:extLst>
  </p:cSld>
  <p:clrMapOvr>
    <a:masterClrMapping/>
  </p:clrMapOvr>
  <p:transition spd="slow" advTm="4000">
    <p:randomBa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0130965"/>
      </p:ext>
    </p:extLst>
  </p:cSld>
  <p:clrMapOvr>
    <a:masterClrMapping/>
  </p:clrMapOvr>
  <p:transition spd="slow" advTm="4000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8533042"/>
      </p:ext>
    </p:extLst>
  </p:cSld>
  <p:clrMapOvr>
    <a:masterClrMapping/>
  </p:clrMapOvr>
  <p:transition spd="slow" advTm="4000">
    <p:randomBar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iture manuscrite, texte, plein air, art&#10;&#10;Le contenu généré par l’IA peut être incorrect.">
            <a:extLst>
              <a:ext uri="{FF2B5EF4-FFF2-40B4-BE49-F238E27FC236}">
                <a16:creationId xmlns:a16="http://schemas.microsoft.com/office/drawing/2014/main" id="{7AB6E021-0684-436A-3ECD-2419104B4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90771"/>
      </p:ext>
    </p:extLst>
  </p:cSld>
  <p:clrMapOvr>
    <a:masterClrMapping/>
  </p:clrMapOvr>
  <p:transition spd="slow" advTm="4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247998"/>
      </p:ext>
    </p:extLst>
  </p:cSld>
  <p:clrMapOvr>
    <a:masterClrMapping/>
  </p:clrMapOvr>
  <p:transition spd="slow" advTm="4000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87" y="5871104"/>
            <a:ext cx="1676438" cy="87954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7425" y="5356847"/>
            <a:ext cx="1257189" cy="14142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029210" y="5829134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marL="0" marR="0" lvl="0" indent="0" algn="ctr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2700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362151" y="6042526"/>
            <a:ext cx="2349740" cy="718139"/>
          </a:xfrm>
          <a:prstGeom prst="rect">
            <a:avLst/>
          </a:prstGeom>
          <a:noFill/>
        </p:spPr>
        <p:txBody>
          <a:bodyPr wrap="none" lIns="101597" tIns="50797" rIns="101597" bIns="50797" rtlCol="0">
            <a:spAutoFit/>
          </a:bodyPr>
          <a:lstStyle/>
          <a:p>
            <a:pPr marL="0" marR="0" lvl="0" indent="0" algn="l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Création</a:t>
            </a:r>
            <a:endParaRPr kumimoji="0" lang="fr-FR" sz="3600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953010" y="257396"/>
            <a:ext cx="2348201" cy="718139"/>
          </a:xfrm>
          <a:prstGeom prst="rect">
            <a:avLst/>
          </a:prstGeom>
          <a:noFill/>
        </p:spPr>
        <p:txBody>
          <a:bodyPr wrap="none" lIns="101597" tIns="50797" rIns="101597" bIns="50797" rtlCol="0">
            <a:spAutoFit/>
          </a:bodyPr>
          <a:lstStyle/>
          <a:p>
            <a:pPr marL="0" marR="0" lvl="0" indent="0" algn="l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Internet</a:t>
            </a:r>
            <a:endParaRPr kumimoji="0" lang="fr-FR" sz="4400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483" y="42856"/>
            <a:ext cx="3949469" cy="1333692"/>
          </a:xfrm>
          <a:prstGeom prst="rect">
            <a:avLst/>
          </a:prstGeom>
          <a:noFill/>
        </p:spPr>
        <p:txBody>
          <a:bodyPr wrap="square" lIns="101597" tIns="50797" rIns="101597" bIns="50797" rtlCol="0">
            <a:spAutoFit/>
          </a:bodyPr>
          <a:lstStyle/>
          <a:p>
            <a:pPr marL="0" marR="0" lvl="0" indent="0" algn="ctr" defTabSz="10159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Musique  traditionnelle</a:t>
            </a:r>
          </a:p>
        </p:txBody>
      </p:sp>
      <p:pic>
        <p:nvPicPr>
          <p:cNvPr id="15" name="Image 14" descr="unnamed2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43867" y="171675"/>
            <a:ext cx="1396877" cy="2357013"/>
          </a:xfrm>
          <a:prstGeom prst="rect">
            <a:avLst/>
          </a:prstGeom>
        </p:spPr>
      </p:pic>
      <p:pic>
        <p:nvPicPr>
          <p:cNvPr id="16" name="Image 15" descr="0g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20000">
            <a:off x="1257752" y="2264207"/>
            <a:ext cx="1904832" cy="1467771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1D7A53F-2038-24A9-A1D6-0024022BFA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8602" y="6118536"/>
            <a:ext cx="1188823" cy="39627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477</Words>
  <Application>Microsoft Office PowerPoint</Application>
  <PresentationFormat>Affichage à l'écran (4:3)</PresentationFormat>
  <Paragraphs>37</Paragraphs>
  <Slides>47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13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63" baseType="lpstr">
      <vt:lpstr>Aptos</vt:lpstr>
      <vt:lpstr>Aptos Display</vt:lpstr>
      <vt:lpstr>Arial</vt:lpstr>
      <vt:lpstr>Arial Black</vt:lpstr>
      <vt:lpstr>Arial Narrow</vt:lpstr>
      <vt:lpstr>Calibri</vt:lpstr>
      <vt:lpstr>Century Schoolbook</vt:lpstr>
      <vt:lpstr>Chiller</vt:lpstr>
      <vt:lpstr>Gadugi</vt:lpstr>
      <vt:lpstr>Google Sans</vt:lpstr>
      <vt:lpstr>open sans</vt:lpstr>
      <vt:lpstr>Permanent Marker</vt:lpstr>
      <vt:lpstr>Rockwell</vt:lpstr>
      <vt:lpstr>Thème Office</vt:lpstr>
      <vt:lpstr>5_Thème Office</vt:lpstr>
      <vt:lpstr>7_Thème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12</cp:revision>
  <dcterms:created xsi:type="dcterms:W3CDTF">2026-04-01T11:22:21Z</dcterms:created>
  <dcterms:modified xsi:type="dcterms:W3CDTF">2026-04-18T18:10:43Z</dcterms:modified>
</cp:coreProperties>
</file>