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sldIdLst>
    <p:sldId id="482" r:id="rId4"/>
    <p:sldId id="483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502" r:id="rId17"/>
    <p:sldId id="495" r:id="rId18"/>
    <p:sldId id="498" r:id="rId19"/>
    <p:sldId id="508" r:id="rId20"/>
    <p:sldId id="505" r:id="rId21"/>
    <p:sldId id="496" r:id="rId22"/>
    <p:sldId id="499" r:id="rId23"/>
    <p:sldId id="497" r:id="rId24"/>
    <p:sldId id="500" r:id="rId25"/>
    <p:sldId id="501" r:id="rId26"/>
    <p:sldId id="503" r:id="rId27"/>
    <p:sldId id="504" r:id="rId28"/>
    <p:sldId id="506" r:id="rId29"/>
    <p:sldId id="507" r:id="rId30"/>
    <p:sldId id="509" r:id="rId31"/>
    <p:sldId id="510" r:id="rId32"/>
    <p:sldId id="517" r:id="rId33"/>
    <p:sldId id="518" r:id="rId34"/>
    <p:sldId id="519" r:id="rId35"/>
    <p:sldId id="520" r:id="rId36"/>
    <p:sldId id="521" r:id="rId37"/>
    <p:sldId id="511" r:id="rId38"/>
    <p:sldId id="512" r:id="rId39"/>
    <p:sldId id="513" r:id="rId40"/>
    <p:sldId id="514" r:id="rId41"/>
    <p:sldId id="515" r:id="rId42"/>
    <p:sldId id="516" r:id="rId43"/>
    <p:sldId id="522" r:id="rId44"/>
    <p:sldId id="523" r:id="rId45"/>
    <p:sldId id="524" r:id="rId46"/>
    <p:sldId id="525" r:id="rId47"/>
    <p:sldId id="526" r:id="rId48"/>
    <p:sldId id="527" r:id="rId49"/>
    <p:sldId id="528" r:id="rId50"/>
    <p:sldId id="529" r:id="rId51"/>
    <p:sldId id="530" r:id="rId52"/>
    <p:sldId id="531" r:id="rId53"/>
    <p:sldId id="532" r:id="rId54"/>
    <p:sldId id="533" r:id="rId55"/>
    <p:sldId id="534" r:id="rId56"/>
    <p:sldId id="535" r:id="rId57"/>
    <p:sldId id="536" r:id="rId58"/>
    <p:sldId id="537" r:id="rId59"/>
    <p:sldId id="538" r:id="rId60"/>
    <p:sldId id="539" r:id="rId61"/>
    <p:sldId id="540" r:id="rId62"/>
    <p:sldId id="541" r:id="rId63"/>
    <p:sldId id="542" r:id="rId64"/>
    <p:sldId id="257" r:id="rId6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nDttMYYxh/q5y1qaRlh7w==" hashData="zceLpHpDtk5UXlFuEBiBZbvAetx/A1hX1vbT3kCSUINxt8p6yWbBY0AKzELugRf4l4jTJYgwMGSu7Fx5GKWH1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D7D6C2-AA4E-BBB3-4E71-86761D324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813006D-CCDD-56EB-F1B1-62F758F518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B8F323-44E9-84C8-6EDA-F1CA561E9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B19408-DE18-BBBD-A5EF-49AE2DF54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FCB21A-6819-ABA6-B718-8A576E5EB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10954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71F21A-DDA7-D18A-AFE7-B00033FC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F8F908-3F3E-F7D3-A9C8-3F9EA27890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C29044-65B8-FC0A-32CA-5775BE594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B576B9-6F7F-470F-E114-73F7476EB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6878B5-09DD-9A25-0963-CD8F14DCB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812437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8BB4EE-4DA4-3501-1A27-88AC8C4C1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C3434E-FE8E-94C8-C860-97A349FFD5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14C4DF-A393-C139-35C6-0761A4181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C57CB5-0F5F-1DE1-E965-350AA5ADD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1AF4B2-DFE0-AD18-926A-C6F79FE98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26406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6E8BF-FF96-6669-7D42-638916E61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348535-5176-2EE6-6213-67B63EC109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DD656FC-381E-36A3-C292-764101393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143FF4-578A-D8D1-A705-F5702C8FB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7153DE-6DCD-57E6-319E-01E517942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14678D-3AB9-53B5-60AD-C402E71C9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550252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823ACF-C1F6-27F9-0258-C4C279725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814B4D-A020-C44C-9E6A-D52F9EC4D0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9A94EE-0C28-FA5D-5A83-5290104F8C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574679-8CF6-9668-78EB-9D30135709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EB1B1A-FA4B-FAB8-30EB-D17978568E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89BA08B-2ACF-14A4-BF90-51E272F30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67339-54C4-563F-DCAF-A717DECF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473BD64-FB1B-1376-ACFB-CBA034DF7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356087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DED14-3721-0FFB-950E-79581D7BF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F3BFE8-3043-FF96-344C-F9AC0FCD8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7853020-EF94-3D5A-55FA-34962E21A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1390E36-BCC6-0ACB-053D-48B365A29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306515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BB2195-EE85-C0EF-41FD-1954BED9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255A9D9-9139-F302-329C-338084943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6F582B-1039-0B65-9E5F-4BD50580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8331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CE9B1-4814-CB8D-E00C-B0B68C20E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523AEF-4AC5-D26A-B080-AEC0B4185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7636E5-51C9-C9EE-7482-F165216B5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AF7674-897D-BFD1-6A84-D0B4F2B19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3694C3-6618-2433-20BD-A5A0917F4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2BAAAF-52F4-A327-36D3-5DD3A72B7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572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6D300-46DE-15B1-A4AB-98C2E9EEB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E1FC3D-DD27-3C52-F006-F4C5A8C0C2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DE9924-D987-8F39-10D6-A6050102B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A6733C2-9CBB-2132-7705-FB27793CA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7AFFCC-547B-D895-A9FC-FC25D02E2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C7C391-0F3B-4BA3-CC1C-2C24886B0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642670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79FEE-12BC-D6D2-FE29-8E09BFC78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4E8FCB-88BB-A99F-D987-6983589E0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6034DF-5893-11A6-4AF2-04CD95FEE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7309FB-52F3-AB3C-01AD-287E11D78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F74E28-603F-43D6-1AB5-6F23B2F9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811166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3B0955-7280-81D0-D5CC-97442CDF7B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81241F-4117-A701-1C91-ABD9D35A9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8E17B5-2C6E-1FC6-6204-2334E8859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E219FE-D443-6FB0-E5CD-6D3F0B721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867C6D-2189-064E-71DC-FCDF55F3E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523903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30441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9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522571"/>
      </p:ext>
    </p:extLst>
  </p:cSld>
  <p:clrMapOvr>
    <a:masterClrMapping/>
  </p:clrMapOvr>
  <p:transition spd="slow" advTm="4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998202"/>
      </p:ext>
    </p:extLst>
  </p:cSld>
  <p:clrMapOvr>
    <a:masterClrMapping/>
  </p:clrMapOvr>
  <p:transition spd="slow" advTm="4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14"/>
            <a:ext cx="7772400" cy="1362076"/>
          </a:xfrm>
        </p:spPr>
        <p:txBody>
          <a:bodyPr anchor="t"/>
          <a:lstStyle>
            <a:lvl1pPr algn="l">
              <a:defRPr sz="423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28"/>
            <a:ext cx="77724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80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618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4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23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9045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85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66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472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435283"/>
      </p:ext>
    </p:extLst>
  </p:cSld>
  <p:clrMapOvr>
    <a:masterClrMapping/>
  </p:clrMapOvr>
  <p:transition spd="slow" advTm="400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333514"/>
            <a:ext cx="4038600" cy="3771900"/>
          </a:xfrm>
        </p:spPr>
        <p:txBody>
          <a:bodyPr/>
          <a:lstStyle>
            <a:lvl1pPr>
              <a:defRPr sz="2963"/>
            </a:lvl1pPr>
            <a:lvl2pPr>
              <a:defRPr sz="2540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9" y="1333514"/>
            <a:ext cx="4038600" cy="3771900"/>
          </a:xfrm>
        </p:spPr>
        <p:txBody>
          <a:bodyPr/>
          <a:lstStyle>
            <a:lvl1pPr>
              <a:defRPr sz="2963"/>
            </a:lvl1pPr>
            <a:lvl2pPr>
              <a:defRPr sz="2540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458834"/>
      </p:ext>
    </p:extLst>
  </p:cSld>
  <p:clrMapOvr>
    <a:masterClrMapping/>
  </p:clrMapOvr>
  <p:transition spd="slow" advTm="4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74652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27"/>
            <a:ext cx="4040188" cy="639762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83809" indent="0">
              <a:buNone/>
              <a:defRPr sz="2116" b="1"/>
            </a:lvl2pPr>
            <a:lvl3pPr marL="967618" indent="0">
              <a:buNone/>
              <a:defRPr sz="1905" b="1"/>
            </a:lvl3pPr>
            <a:lvl4pPr marL="1451427" indent="0">
              <a:buNone/>
              <a:defRPr sz="1693" b="1"/>
            </a:lvl4pPr>
            <a:lvl5pPr marL="1935236" indent="0">
              <a:buNone/>
              <a:defRPr sz="1693" b="1"/>
            </a:lvl5pPr>
            <a:lvl6pPr marL="2419045" indent="0">
              <a:buNone/>
              <a:defRPr sz="1693" b="1"/>
            </a:lvl6pPr>
            <a:lvl7pPr marL="2902854" indent="0">
              <a:buNone/>
              <a:defRPr sz="1693" b="1"/>
            </a:lvl7pPr>
            <a:lvl8pPr marL="3386663" indent="0">
              <a:buNone/>
              <a:defRPr sz="1693" b="1"/>
            </a:lvl8pPr>
            <a:lvl9pPr marL="3870472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7"/>
            <a:ext cx="4040188" cy="3951288"/>
          </a:xfrm>
        </p:spPr>
        <p:txBody>
          <a:bodyPr/>
          <a:lstStyle>
            <a:lvl1pPr>
              <a:defRPr sz="2540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9" y="1535127"/>
            <a:ext cx="4041775" cy="639762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83809" indent="0">
              <a:buNone/>
              <a:defRPr sz="2116" b="1"/>
            </a:lvl2pPr>
            <a:lvl3pPr marL="967618" indent="0">
              <a:buNone/>
              <a:defRPr sz="1905" b="1"/>
            </a:lvl3pPr>
            <a:lvl4pPr marL="1451427" indent="0">
              <a:buNone/>
              <a:defRPr sz="1693" b="1"/>
            </a:lvl4pPr>
            <a:lvl5pPr marL="1935236" indent="0">
              <a:buNone/>
              <a:defRPr sz="1693" b="1"/>
            </a:lvl5pPr>
            <a:lvl6pPr marL="2419045" indent="0">
              <a:buNone/>
              <a:defRPr sz="1693" b="1"/>
            </a:lvl6pPr>
            <a:lvl7pPr marL="2902854" indent="0">
              <a:buNone/>
              <a:defRPr sz="1693" b="1"/>
            </a:lvl7pPr>
            <a:lvl8pPr marL="3386663" indent="0">
              <a:buNone/>
              <a:defRPr sz="1693" b="1"/>
            </a:lvl8pPr>
            <a:lvl9pPr marL="3870472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9" y="2174877"/>
            <a:ext cx="4041775" cy="3951288"/>
          </a:xfrm>
        </p:spPr>
        <p:txBody>
          <a:bodyPr/>
          <a:lstStyle>
            <a:lvl1pPr>
              <a:defRPr sz="2540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090994"/>
      </p:ext>
    </p:extLst>
  </p:cSld>
  <p:clrMapOvr>
    <a:masterClrMapping/>
  </p:clrMapOvr>
  <p:transition spd="slow" advTm="400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4037"/>
      </p:ext>
    </p:extLst>
  </p:cSld>
  <p:clrMapOvr>
    <a:masterClrMapping/>
  </p:clrMapOvr>
  <p:transition spd="slow" advTm="400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22729"/>
      </p:ext>
    </p:extLst>
  </p:cSld>
  <p:clrMapOvr>
    <a:masterClrMapping/>
  </p:clrMapOvr>
  <p:transition spd="slow" advTm="400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0"/>
            <a:ext cx="5111750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40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15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83809" indent="0">
              <a:buNone/>
              <a:defRPr sz="1270"/>
            </a:lvl2pPr>
            <a:lvl3pPr marL="967618" indent="0">
              <a:buNone/>
              <a:defRPr sz="1058"/>
            </a:lvl3pPr>
            <a:lvl4pPr marL="1451427" indent="0">
              <a:buNone/>
              <a:defRPr sz="952"/>
            </a:lvl4pPr>
            <a:lvl5pPr marL="1935236" indent="0">
              <a:buNone/>
              <a:defRPr sz="952"/>
            </a:lvl5pPr>
            <a:lvl6pPr marL="2419045" indent="0">
              <a:buNone/>
              <a:defRPr sz="952"/>
            </a:lvl6pPr>
            <a:lvl7pPr marL="2902854" indent="0">
              <a:buNone/>
              <a:defRPr sz="952"/>
            </a:lvl7pPr>
            <a:lvl8pPr marL="3386663" indent="0">
              <a:buNone/>
              <a:defRPr sz="952"/>
            </a:lvl8pPr>
            <a:lvl9pPr marL="3870472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2022"/>
      </p:ext>
    </p:extLst>
  </p:cSld>
  <p:clrMapOvr>
    <a:masterClrMapping/>
  </p:clrMapOvr>
  <p:transition spd="slow" advTm="400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809" indent="0">
              <a:buNone/>
              <a:defRPr sz="2963"/>
            </a:lvl2pPr>
            <a:lvl3pPr marL="967618" indent="0">
              <a:buNone/>
              <a:defRPr sz="2540"/>
            </a:lvl3pPr>
            <a:lvl4pPr marL="1451427" indent="0">
              <a:buNone/>
              <a:defRPr sz="2116"/>
            </a:lvl4pPr>
            <a:lvl5pPr marL="1935236" indent="0">
              <a:buNone/>
              <a:defRPr sz="2116"/>
            </a:lvl5pPr>
            <a:lvl6pPr marL="2419045" indent="0">
              <a:buNone/>
              <a:defRPr sz="2116"/>
            </a:lvl6pPr>
            <a:lvl7pPr marL="2902854" indent="0">
              <a:buNone/>
              <a:defRPr sz="2116"/>
            </a:lvl7pPr>
            <a:lvl8pPr marL="3386663" indent="0">
              <a:buNone/>
              <a:defRPr sz="2116"/>
            </a:lvl8pPr>
            <a:lvl9pPr marL="3870472" indent="0">
              <a:buNone/>
              <a:defRPr sz="211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809" indent="0">
              <a:buNone/>
              <a:defRPr sz="1270"/>
            </a:lvl2pPr>
            <a:lvl3pPr marL="967618" indent="0">
              <a:buNone/>
              <a:defRPr sz="1058"/>
            </a:lvl3pPr>
            <a:lvl4pPr marL="1451427" indent="0">
              <a:buNone/>
              <a:defRPr sz="952"/>
            </a:lvl4pPr>
            <a:lvl5pPr marL="1935236" indent="0">
              <a:buNone/>
              <a:defRPr sz="952"/>
            </a:lvl5pPr>
            <a:lvl6pPr marL="2419045" indent="0">
              <a:buNone/>
              <a:defRPr sz="952"/>
            </a:lvl6pPr>
            <a:lvl7pPr marL="2902854" indent="0">
              <a:buNone/>
              <a:defRPr sz="952"/>
            </a:lvl7pPr>
            <a:lvl8pPr marL="3386663" indent="0">
              <a:buNone/>
              <a:defRPr sz="952"/>
            </a:lvl8pPr>
            <a:lvl9pPr marL="3870472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406841"/>
      </p:ext>
    </p:extLst>
  </p:cSld>
  <p:clrMapOvr>
    <a:masterClrMapping/>
  </p:clrMapOvr>
  <p:transition spd="slow" advTm="400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92094"/>
      </p:ext>
    </p:extLst>
  </p:cSld>
  <p:clrMapOvr>
    <a:masterClrMapping/>
  </p:clrMapOvr>
  <p:transition spd="slow" advTm="400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28600"/>
            <a:ext cx="6019800" cy="48768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366617"/>
      </p:ext>
    </p:extLst>
  </p:cSld>
  <p:clrMapOvr>
    <a:masterClrMapping/>
  </p:clrMapOvr>
  <p:transition spd="slow" advTm="4000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30446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7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5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3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1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7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5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3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42833"/>
      </p:ext>
    </p:extLst>
  </p:cSld>
  <p:clrMapOvr>
    <a:masterClrMapping/>
  </p:clrMapOvr>
  <p:transition spd="slow" advTm="4000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956631"/>
      </p:ext>
    </p:extLst>
  </p:cSld>
  <p:clrMapOvr>
    <a:masterClrMapping/>
  </p:clrMapOvr>
  <p:transition spd="slow" advTm="4000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20"/>
            <a:ext cx="7772400" cy="1362076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33"/>
            <a:ext cx="7772400" cy="150018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799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59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39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19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399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79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59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39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40123"/>
      </p:ext>
    </p:extLst>
  </p:cSld>
  <p:clrMapOvr>
    <a:masterClrMapping/>
  </p:clrMapOvr>
  <p:transition spd="slow" advTm="4000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7" y="1600200"/>
            <a:ext cx="4038600" cy="452596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54543"/>
      </p:ext>
    </p:extLst>
  </p:cSld>
  <p:clrMapOvr>
    <a:masterClrMapping/>
  </p:clrMapOvr>
  <p:transition spd="slow" advTm="4000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33"/>
            <a:ext cx="4040188" cy="63976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44" y="1535133"/>
            <a:ext cx="4041775" cy="63976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44" y="2174876"/>
            <a:ext cx="4041775" cy="3951288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868487"/>
      </p:ext>
    </p:extLst>
  </p:cSld>
  <p:clrMapOvr>
    <a:masterClrMapping/>
  </p:clrMapOvr>
  <p:transition spd="slow" advTm="4000">
    <p:randomBar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78379"/>
      </p:ext>
    </p:extLst>
  </p:cSld>
  <p:clrMapOvr>
    <a:masterClrMapping/>
  </p:clrMapOvr>
  <p:transition spd="slow" advTm="4000">
    <p:randomBar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865758"/>
      </p:ext>
    </p:extLst>
  </p:cSld>
  <p:clrMapOvr>
    <a:masterClrMapping/>
  </p:clrMapOvr>
  <p:transition spd="slow" advTm="4000">
    <p:randomBar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2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21"/>
            <a:ext cx="3008312" cy="4691062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069757"/>
      </p:ext>
    </p:extLst>
  </p:cSld>
  <p:clrMapOvr>
    <a:masterClrMapping/>
  </p:clrMapOvr>
  <p:transition spd="slow" advTm="4000">
    <p:randomBar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600"/>
            </a:lvl1pPr>
            <a:lvl2pPr marL="507995" indent="0">
              <a:buNone/>
              <a:defRPr sz="3100"/>
            </a:lvl2pPr>
            <a:lvl3pPr marL="1015990" indent="0">
              <a:buNone/>
              <a:defRPr sz="2700"/>
            </a:lvl3pPr>
            <a:lvl4pPr marL="1523985" indent="0">
              <a:buNone/>
              <a:defRPr sz="2200"/>
            </a:lvl4pPr>
            <a:lvl5pPr marL="2031980" indent="0">
              <a:buNone/>
              <a:defRPr sz="2200"/>
            </a:lvl5pPr>
            <a:lvl6pPr marL="2539975" indent="0">
              <a:buNone/>
              <a:defRPr sz="2200"/>
            </a:lvl6pPr>
            <a:lvl7pPr marL="3047970" indent="0">
              <a:buNone/>
              <a:defRPr sz="2200"/>
            </a:lvl7pPr>
            <a:lvl8pPr marL="3555964" indent="0">
              <a:buNone/>
              <a:defRPr sz="2200"/>
            </a:lvl8pPr>
            <a:lvl9pPr marL="406395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3291"/>
      </p:ext>
    </p:extLst>
  </p:cSld>
  <p:clrMapOvr>
    <a:masterClrMapping/>
  </p:clrMapOvr>
  <p:transition spd="slow" advTm="4000">
    <p:randomBar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676476"/>
      </p:ext>
    </p:extLst>
  </p:cSld>
  <p:clrMapOvr>
    <a:masterClrMapping/>
  </p:clrMapOvr>
  <p:transition spd="slow" advTm="4000">
    <p:randomBar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156509"/>
      </p:ext>
    </p:extLst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1A3A287-E11D-DAB7-D123-D8B4E01EF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949790-643E-F8FD-3B76-1D7229375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59FAB1-E9AA-E560-ACF6-36B27758D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9AFEED-D65F-3430-0554-D6BDFA45BD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3C94B6-8BEB-B3F3-A5A7-80A06BAB24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7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0" y="2746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1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67618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67618"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2" y="635635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67618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67618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67618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34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Bar dir="vert"/>
  </p:transition>
  <p:txStyles>
    <p:titleStyle>
      <a:lvl1pPr algn="ctr" defTabSz="967618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57" indent="-362857" algn="l" defTabSz="967618" rtl="0" eaLnBrk="1" latinLnBrk="0" hangingPunct="1">
        <a:spcBef>
          <a:spcPct val="20000"/>
        </a:spcBef>
        <a:buFont typeface="Arial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90" indent="-302381" algn="l" defTabSz="967618" rtl="0" eaLnBrk="1" latinLnBrk="0" hangingPunct="1">
        <a:spcBef>
          <a:spcPct val="20000"/>
        </a:spcBef>
        <a:buFont typeface="Arial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523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3332" indent="-241905" algn="l" defTabSz="967618" rtl="0" eaLnBrk="1" latinLnBrk="0" hangingPunct="1">
        <a:spcBef>
          <a:spcPct val="20000"/>
        </a:spcBef>
        <a:buFont typeface="Arial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7141" indent="-241905" algn="l" defTabSz="967618" rtl="0" eaLnBrk="1" latinLnBrk="0" hangingPunct="1">
        <a:spcBef>
          <a:spcPct val="20000"/>
        </a:spcBef>
        <a:buFont typeface="Arial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950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759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568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2377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809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618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427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236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9045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854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663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472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0" y="274658"/>
            <a:ext cx="8229600" cy="1143000"/>
          </a:xfrm>
          <a:prstGeom prst="rect">
            <a:avLst/>
          </a:prstGeom>
        </p:spPr>
        <p:txBody>
          <a:bodyPr vert="horz" lIns="101599" tIns="50799" rIns="101599" bIns="5079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0" y="1600200"/>
            <a:ext cx="8229600" cy="4525963"/>
          </a:xfrm>
          <a:prstGeom prst="rect">
            <a:avLst/>
          </a:prstGeom>
        </p:spPr>
        <p:txBody>
          <a:bodyPr vert="horz" lIns="101599" tIns="50799" rIns="101599" bIns="5079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7"/>
            <a:ext cx="2133600" cy="36512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l" defTabSz="101599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7"/>
            <a:ext cx="2895600" cy="36512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ctr" defTabSz="101599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r" defTabSz="101599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700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randomBar dir="vert"/>
  </p:transition>
  <p:txStyles>
    <p:titleStyle>
      <a:lvl1pPr algn="ctr" defTabSz="101599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0996" indent="-380996" algn="l" defTabSz="101599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5492" indent="-317497" algn="l" defTabSz="1015990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998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7982" indent="-253997" algn="l" defTabSz="10159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5977" indent="-253997" algn="l" defTabSz="10159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9397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196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6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1795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9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9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8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98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97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97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964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959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4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3753059" y="766118"/>
            <a:ext cx="5524219" cy="396273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67618"/>
            <a:r>
              <a:rPr lang="fr-FR" sz="1905" b="1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Permanent Marker" pitchFamily="2" charset="0"/>
                <a:ea typeface="Permanent Marker" pitchFamily="2" charset="0"/>
              </a:rPr>
              <a:t>Villes  et  villages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33337" y="5906026"/>
            <a:ext cx="9077325" cy="68051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967618"/>
            <a:r>
              <a:rPr lang="fr-FR" sz="9312" dirty="0">
                <a:ln w="9525" cmpd="dbl">
                  <a:solidFill>
                    <a:prstClr val="black"/>
                  </a:solidFill>
                </a:ln>
                <a:gradFill flip="none" rotWithShape="1">
                  <a:gsLst>
                    <a:gs pos="3500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atin typeface="Permanent Marker" pitchFamily="2" charset="0"/>
                <a:ea typeface="Permanent Marker" pitchFamily="2" charset="0"/>
              </a:rPr>
              <a:t> Patrimoine  D’ Alsace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162300" y="3237967"/>
            <a:ext cx="5791296" cy="2046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67618"/>
            <a:r>
              <a:rPr lang="fr-FR" sz="6349" b="1" dirty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Gougenheim</a:t>
            </a:r>
          </a:p>
          <a:p>
            <a:pPr algn="ctr" defTabSz="967618"/>
            <a:r>
              <a:rPr lang="fr-FR" sz="6349" b="1" dirty="0" err="1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Koetzingue</a:t>
            </a:r>
            <a:r>
              <a:rPr lang="fr-FR" sz="6349" b="1" dirty="0">
                <a:ln w="2540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 </a:t>
            </a: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971790"/>
            <a:ext cx="902207" cy="11428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4809714"/>
            <a:ext cx="3428974" cy="87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67618"/>
            <a:r>
              <a:rPr lang="fr-FR" sz="2540" b="1" dirty="0">
                <a:solidFill>
                  <a:prstClr val="white"/>
                </a:solidFill>
                <a:latin typeface="Chiller" pitchFamily="82" charset="0"/>
              </a:rPr>
              <a:t> </a:t>
            </a:r>
            <a:r>
              <a:rPr lang="fr-FR" sz="2540" b="1" dirty="0">
                <a:latin typeface="Chiller" pitchFamily="82" charset="0"/>
              </a:rPr>
              <a:t>L’œil  de  chaque  photographe</a:t>
            </a:r>
          </a:p>
          <a:p>
            <a:pPr algn="ctr" defTabSz="967618"/>
            <a:r>
              <a:rPr lang="fr-FR" sz="2540" b="1" dirty="0">
                <a:latin typeface="Chiller" pitchFamily="82" charset="0"/>
              </a:rPr>
              <a:t>mérite  son  détour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038669" y="2523698"/>
            <a:ext cx="2209746" cy="629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67618"/>
            <a:r>
              <a:rPr lang="fr-FR" sz="1164" b="1" dirty="0">
                <a:ln w="0">
                  <a:noFill/>
                </a:ln>
                <a:latin typeface="Arial Narrow" pitchFamily="34" charset="0"/>
              </a:rPr>
              <a:t>Photos  prises  par  un amoureux </a:t>
            </a:r>
          </a:p>
          <a:p>
            <a:pPr algn="ctr" defTabSz="967618"/>
            <a:r>
              <a:rPr lang="fr-FR" sz="1164" b="1" dirty="0">
                <a:ln w="0">
                  <a:noFill/>
                </a:ln>
                <a:latin typeface="Arial Narrow" pitchFamily="34" charset="0"/>
              </a:rPr>
              <a:t>du patrimoine ancien</a:t>
            </a:r>
          </a:p>
          <a:p>
            <a:pPr algn="ctr" defTabSz="967618"/>
            <a:r>
              <a:rPr lang="fr-FR" sz="1164" b="1" dirty="0">
                <a:ln w="0">
                  <a:noFill/>
                </a:ln>
                <a:latin typeface="Arial Narrow" pitchFamily="34" charset="0"/>
              </a:rPr>
              <a:t> pour  le  plaisir  de  partager  </a:t>
            </a:r>
          </a:p>
        </p:txBody>
      </p:sp>
      <p:pic>
        <p:nvPicPr>
          <p:cNvPr id="8" name="L Alsace, ses traditions, 2  son folklore">
            <a:hlinkClick r:id="" action="ppaction://media"/>
            <a:extLst>
              <a:ext uri="{FF2B5EF4-FFF2-40B4-BE49-F238E27FC236}">
                <a16:creationId xmlns:a16="http://schemas.microsoft.com/office/drawing/2014/main" id="{ACD7CC27-51E4-A18B-009A-AA11B14CC7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40269" y="715413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9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8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3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3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-1260000"/>
            <a:ext cx="9144000" cy="7755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fr-FR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fr-FR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fr-FR" sz="8000" b="1" i="0" dirty="0">
                <a:solidFill>
                  <a:schemeClr val="bg1"/>
                </a:solidFill>
                <a:effectLst/>
                <a:latin typeface="Gadugi" panose="020B0502040204020203" pitchFamily="34" charset="0"/>
                <a:ea typeface="Gadugi" panose="020B0502040204020203" pitchFamily="34" charset="0"/>
              </a:rPr>
              <a:t>Gougenheim</a:t>
            </a:r>
          </a:p>
          <a:p>
            <a:pPr algn="ctr"/>
            <a:endParaRPr lang="fr-FR" sz="1000" b="0" i="0" dirty="0">
              <a:solidFill>
                <a:schemeClr val="bg1"/>
              </a:solidFill>
              <a:effectLst/>
              <a:latin typeface="Google Sans"/>
            </a:endParaRPr>
          </a:p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Situé à égale distance entre Strasbourg, Haguenau, Molsheim et Saverne,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Gougenheim est un village de quelque 560 habitants est un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point de chute intéressant pour quiconque souhaite découvrir la capitale européenne et les charmes de l'Alsace du Nord.</a:t>
            </a:r>
            <a:b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</a:b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La faible circulation automobile incite le promeneur à prendre le temps d'admirer les fermes typiques 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avec leurs porches, leurs colombages et autres galeries ou balcons, fleuris de géraniums jusqu'en novembre, ainsi que la chapelle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Saint Laurent aux multiples attraits pittoresques.</a:t>
            </a:r>
            <a:b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</a:b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Des promenades à pied ou à VTT débouchent sur une vue panoramique sur la plaine d'Alsace, les Vosges et la Forêt Noire.</a:t>
            </a:r>
            <a:b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</a:b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Et, ce qui ne gâche rien, le vignoble alsacien et la route des vins ne sont qu’à quelques minutes !!!</a:t>
            </a:r>
            <a:br>
              <a:rPr lang="fr-FR" sz="2000" b="1" dirty="0">
                <a:solidFill>
                  <a:schemeClr val="bg1"/>
                </a:solidFill>
                <a:latin typeface="Century Schoolbook" panose="02040604050505020304" pitchFamily="18" charset="0"/>
              </a:rPr>
            </a:br>
            <a:endParaRPr lang="fr-FR" sz="2000" b="1" dirty="0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6" name="Image 5" descr="Une image contenant symbole, fleur, Graphique, clipart&#10;&#10;Le contenu généré par l’IA peut être incorrect.">
            <a:extLst>
              <a:ext uri="{FF2B5EF4-FFF2-40B4-BE49-F238E27FC236}">
                <a16:creationId xmlns:a16="http://schemas.microsoft.com/office/drawing/2014/main" id="{C613719F-67C6-D048-6BBC-259DD54B1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720000" cy="79266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C61D456-3B21-A925-E13C-43DC65F15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6000" y="288000"/>
            <a:ext cx="719390" cy="79254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80080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3F7A67C6-15CD-ADAF-ABEB-38BDB1CE91C9}"/>
              </a:ext>
            </a:extLst>
          </p:cNvPr>
          <p:cNvSpPr txBox="1"/>
          <p:nvPr/>
        </p:nvSpPr>
        <p:spPr>
          <a:xfrm>
            <a:off x="0" y="1620000"/>
            <a:ext cx="9144000" cy="3384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La Communauté de Communes 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en collaboration avec des passionnés d'histoire de Gougenheim, a réalisé un parcours touristique à travers notre charmant village, typique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. Laissez vous guider par la cigogne 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Hoplà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et découvrez le riche patrimoine local.</a:t>
            </a:r>
            <a:br>
              <a:rPr lang="fr-FR" sz="2000" b="1" dirty="0">
                <a:solidFill>
                  <a:schemeClr val="bg1"/>
                </a:solidFill>
                <a:latin typeface="Century Schoolbook" panose="02040604050505020304" pitchFamily="18" charset="0"/>
              </a:rPr>
            </a:b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Ce parcours de 2,2 km, est entièrement praticable par les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personnes à mobilité réduite et est estimé à 1 bonne heure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de marche. A chaque point remarquable se trouve un panneau riche en informations. Le point de départ de ce parcours est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situé sur le parking de l'école, 13 rue de la Forêt.</a:t>
            </a:r>
            <a:endParaRPr lang="fr-FR" sz="2000" b="1" dirty="0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7AE4B8-C738-CD74-26AF-28FA5CBA9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44239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5128859"/>
      </p:ext>
    </p:extLst>
  </p:cSld>
  <p:clrMapOvr>
    <a:masterClrMapping/>
  </p:clrMapOvr>
  <p:transition spd="slow" advTm="4000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1093223"/>
      </p:ext>
    </p:extLst>
  </p:cSld>
  <p:clrMapOvr>
    <a:masterClrMapping/>
  </p:clrMapOvr>
  <p:transition spd="slow" advTm="400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0221478"/>
      </p:ext>
    </p:extLst>
  </p:cSld>
  <p:clrMapOvr>
    <a:masterClrMapping/>
  </p:clrMapOvr>
  <p:transition spd="slow" advTm="4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5047609"/>
      </p:ext>
    </p:extLst>
  </p:cSld>
  <p:clrMapOvr>
    <a:masterClrMapping/>
  </p:clrMapOvr>
  <p:transition spd="slow" advTm="4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9342253"/>
      </p:ext>
    </p:extLst>
  </p:cSld>
  <p:clrMapOvr>
    <a:masterClrMapping/>
  </p:clrMapOvr>
  <p:transition spd="slow" advTm="4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grave, ciel&#10;&#10;Le contenu généré par l’IA peut être incorrect.">
            <a:extLst>
              <a:ext uri="{FF2B5EF4-FFF2-40B4-BE49-F238E27FC236}">
                <a16:creationId xmlns:a16="http://schemas.microsoft.com/office/drawing/2014/main" id="{6385203C-04C7-8781-C5FC-2D6D9FE5D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725" y="-22194"/>
            <a:ext cx="5905500" cy="688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35610"/>
      </p:ext>
    </p:extLst>
  </p:cSld>
  <p:clrMapOvr>
    <a:masterClrMapping/>
  </p:clrMapOvr>
  <p:transition spd="slow" advTm="4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001089"/>
      </p:ext>
    </p:extLst>
  </p:cSld>
  <p:clrMapOvr>
    <a:masterClrMapping/>
  </p:clrMapOvr>
  <p:transition spd="slow" advTm="4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1749464"/>
      </p:ext>
    </p:extLst>
  </p:cSld>
  <p:clrMapOvr>
    <a:masterClrMapping/>
  </p:clrMapOvr>
  <p:transition spd="slow" advTm="4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3837313"/>
      </p:ext>
    </p:extLst>
  </p:cSld>
  <p:clrMapOvr>
    <a:masterClrMapping/>
  </p:clrMapOvr>
  <p:transition spd="slow" advTm="4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383486"/>
      </p:ext>
    </p:extLst>
  </p:cSld>
  <p:clrMapOvr>
    <a:masterClrMapping/>
  </p:clrMapOvr>
  <p:transition spd="slow" advTm="4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F393C18C-CA8C-0671-8817-E6521597F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425" y="-41697"/>
            <a:ext cx="5358765" cy="689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676049"/>
      </p:ext>
    </p:extLst>
  </p:cSld>
  <p:clrMapOvr>
    <a:masterClrMapping/>
  </p:clrMapOvr>
  <p:transition spd="slow" advTm="4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8460493"/>
      </p:ext>
    </p:extLst>
  </p:cSld>
  <p:clrMapOvr>
    <a:masterClrMapping/>
  </p:clrMapOvr>
  <p:transition spd="slow" advTm="4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table, lieu de culte, Lieux sacrés&#10;&#10;Le contenu généré par l’IA peut être incorrect.">
            <a:extLst>
              <a:ext uri="{FF2B5EF4-FFF2-40B4-BE49-F238E27FC236}">
                <a16:creationId xmlns:a16="http://schemas.microsoft.com/office/drawing/2014/main" id="{3CBB818D-8E0B-9F22-9738-48201B3E3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-29121"/>
            <a:ext cx="5406390" cy="688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022290"/>
      </p:ext>
    </p:extLst>
  </p:cSld>
  <p:clrMapOvr>
    <a:masterClrMapping/>
  </p:clrMapOvr>
  <p:transition spd="slow" advTm="4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4725628"/>
      </p:ext>
    </p:extLst>
  </p:cSld>
  <p:clrMapOvr>
    <a:masterClrMapping/>
  </p:clrMapOvr>
  <p:transition spd="slow" advTm="4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1873013"/>
      </p:ext>
    </p:extLst>
  </p:cSld>
  <p:clrMapOvr>
    <a:masterClrMapping/>
  </p:clrMapOvr>
  <p:transition spd="slow" advTm="4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8855192"/>
      </p:ext>
    </p:extLst>
  </p:cSld>
  <p:clrMapOvr>
    <a:masterClrMapping/>
  </p:clrMapOvr>
  <p:transition spd="slow" advTm="4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1762EFB3-F001-FA9A-B467-7C620B34C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-31876"/>
            <a:ext cx="5764530" cy="688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566639"/>
      </p:ext>
    </p:extLst>
  </p:cSld>
  <p:clrMapOvr>
    <a:masterClrMapping/>
  </p:clrMapOvr>
  <p:transition spd="slow" advTm="4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4412209"/>
      </p:ext>
    </p:extLst>
  </p:cSld>
  <p:clrMapOvr>
    <a:masterClrMapping/>
  </p:clrMapOvr>
  <p:transition spd="slow" advTm="4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4212315"/>
      </p:ext>
    </p:extLst>
  </p:cSld>
  <p:clrMapOvr>
    <a:masterClrMapping/>
  </p:clrMapOvr>
  <p:transition spd="slow" advTm="4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6224950"/>
      </p:ext>
    </p:extLst>
  </p:cSld>
  <p:clrMapOvr>
    <a:masterClrMapping/>
  </p:clrMapOvr>
  <p:transition spd="slow" advTm="4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2683913"/>
      </p:ext>
    </p:extLst>
  </p:cSld>
  <p:clrMapOvr>
    <a:masterClrMapping/>
  </p:clrMapOvr>
  <p:transition spd="slow" advTm="4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137289"/>
      </p:ext>
    </p:extLst>
  </p:cSld>
  <p:clrMapOvr>
    <a:masterClrMapping/>
  </p:clrMapOvr>
  <p:transition spd="slow" advTm="4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7911597"/>
      </p:ext>
    </p:extLst>
  </p:cSld>
  <p:clrMapOvr>
    <a:masterClrMapping/>
  </p:clrMapOvr>
  <p:transition spd="slow" advTm="4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383244"/>
      </p:ext>
    </p:extLst>
  </p:cSld>
  <p:clrMapOvr>
    <a:masterClrMapping/>
  </p:clrMapOvr>
  <p:transition spd="slow" advTm="4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5711979"/>
      </p:ext>
    </p:extLst>
  </p:cSld>
  <p:clrMapOvr>
    <a:masterClrMapping/>
  </p:clrMapOvr>
  <p:transition spd="slow" advTm="4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9EA53322-2870-B952-6BF4-52B7E56A1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50" y="0"/>
            <a:ext cx="5600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97662"/>
      </p:ext>
    </p:extLst>
  </p:cSld>
  <p:clrMapOvr>
    <a:masterClrMapping/>
  </p:clrMapOvr>
  <p:transition spd="slow" advTm="4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-1260000"/>
            <a:ext cx="9144000" cy="7448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dugi" panose="020B0502040204020203" pitchFamily="34" charset="0"/>
                <a:ea typeface="Gadugi" panose="020B0502040204020203" pitchFamily="34" charset="0"/>
                <a:cs typeface="+mn-cs"/>
              </a:rPr>
              <a:t>Koetzingue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ogle Sa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Kœtzingue est une commune situe dans le canton de Sierentz.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Ses armoiries représentent deux S majuscules entrelacés.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Le passé de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se confond avec le temps. Héritière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d'une longue histoire ponctuée de drames (dont la Guerre de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Trente Ans au 17ème siècle) et d'évènements plus heureux, le village peuplé de 630 habitants hérite d'un charme typiquement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sundgauvien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où l'agriculture côtoie la beauté des maisons et des rues. Nanti d'un blason en "S doublé", le village aligne ses maisons rustiques, (d'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elsassischi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Fachhieser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) qui, grâce à ses habitants, ont survécu et sont particulièrement représentatives de notre biotope rural. L'ancienne maison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dîmière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(s'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Zehnthüs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ou s'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Dorfhus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) est également un remarquable vestige architectural d'histoire. Certaines rues (d'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Gasse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) sous-titrées en dialecte, impriment le cachet de l'Alsace authentique.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  <p:pic>
        <p:nvPicPr>
          <p:cNvPr id="4" name="Image 3" descr="Une image contenant symbole, Graphique, jaune&#10;&#10;Le contenu généré par l’IA peut être incorrect.">
            <a:extLst>
              <a:ext uri="{FF2B5EF4-FFF2-40B4-BE49-F238E27FC236}">
                <a16:creationId xmlns:a16="http://schemas.microsoft.com/office/drawing/2014/main" id="{752AB51E-369A-F02E-1275-4FA559490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720000" cy="791210"/>
          </a:xfrm>
          <a:prstGeom prst="rect">
            <a:avLst/>
          </a:prstGeom>
        </p:spPr>
      </p:pic>
      <p:pic>
        <p:nvPicPr>
          <p:cNvPr id="10" name="Image 9" descr="Une image contenant symbole, Graphique, jaune&#10;&#10;Le contenu généré par l’IA peut être incorrect.">
            <a:extLst>
              <a:ext uri="{FF2B5EF4-FFF2-40B4-BE49-F238E27FC236}">
                <a16:creationId xmlns:a16="http://schemas.microsoft.com/office/drawing/2014/main" id="{59098593-11CA-0443-0226-069C882EA0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390" y="288000"/>
            <a:ext cx="720000" cy="79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89402"/>
      </p:ext>
    </p:extLst>
  </p:cSld>
  <p:clrMapOvr>
    <a:masterClrMapping/>
  </p:clrMapOvr>
  <p:transition spd="slow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-252000"/>
            <a:ext cx="914400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Au centre de notre commune pittoresque, l'église St Léger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est caractérisée par les fonts baptismaux d'inspiration romane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du XIVème siècle. La Mairie-Ecole, quelques calvaires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de nombreux vestiges complètent le panorama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architectural de la cité.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Flirtant avec le passé, le présent est également là, avec de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belles maisons modernes, des parcs fleuris et des potagers.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Des initiatives communales, des commissions, des associations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du théâtre. Des idées et des engagements futurs. Et ne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l'oublions pas, un stade de football où l'ASL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a acquis une dimension régionale !......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En enchaînant sur nos futures opérations de biodiversité qui seront implantées dans la commune, notre regard se pose sur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ses acquits de l'histoire : le blason, les rues, les maisons, les colombages, les balcons fleuris, tout ce passé récent ou lointain dont les habitants de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Koetzingueen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sont légitimement fiers !......!.....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58767"/>
      </p:ext>
    </p:extLst>
  </p:cSld>
  <p:clrMapOvr>
    <a:masterClrMapping/>
  </p:clrMapOvr>
  <p:transition spd="slow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-360000"/>
            <a:ext cx="9144000" cy="6894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Le village se tient en aval de Rantzwiller, sur le petit ruisseau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du Muhlbach qui échancre le rebord du Sundgau et domine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d'une cinquantaine de mètres la plaine rhénane. Les vergers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qui entourent la commune donnent une impression de calme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de quiétude.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apparaît sous la forme d'un joli quadrilatère formé par ses rues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principales..Au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cœur du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village s'étend le "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Tieffend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", lot de verdure,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préservé de toute construction et auquel on accède par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un sentier et par le verger du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Dorfhüs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Kœtzingue est privilégié par rapport à sa situation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géographique. La commune n'est distante que de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15 kilomètres de Bâle, Mulhouse (chef-lieu d'arrondissement)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Altkirch.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est le centre du triangle Mulhouse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Bâle - Altkirch. La gare la plus proche se trouve à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5 kilomètres (Sierentz).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La commune est située sur la D 21 qui va de Mulhouse à Folgensbourg et sur la D19 bis qui va d'Altkirch à Kembs.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782" y="62387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284425"/>
      </p:ext>
    </p:extLst>
  </p:cSld>
  <p:clrMapOvr>
    <a:masterClrMapping/>
  </p:clrMapOvr>
  <p:transition spd="slow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-612000"/>
            <a:ext cx="9144000" cy="7355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A l'approche de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, le long des vallons tranquilles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par-dessus les collines, la vue est magnifique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- à l'Est se dresse la barre interminable de la Foret Noire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- au Sud se dessine la ligne du Jura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par temps très clair, on peut apercevoir la Jungfrau,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massif des Alpes Suisses.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Pour voir les Vosges, il faut grimper dans le vignoble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du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Homberg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, endroit superbe au milieu des bois.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Les altitudes varient entre 292 mètres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(point le plus bas du village) et 353 mètres au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Homberg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Le clocher apparait de loin et de par sa forme, tranche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avec les maisons anciennes du village. En effet, l'Eglise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Saint Léger date de 1862.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est remarquable par le nombre de maisons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anciennes. A l'entrée du village s'élève une vieille maison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dimière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solidement bâtie avec d'énormes pierres d'angle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et des murs épais datant du 16eme siècle. Les fenêtres à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meneaux tripartites lui donnent un caractère particulier.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307" y="626400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52353"/>
      </p:ext>
    </p:extLst>
  </p:cSld>
  <p:clrMapOvr>
    <a:masterClrMapping/>
  </p:clrMapOvr>
  <p:transition spd="slow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180000"/>
            <a:ext cx="914400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Dans la partie haute du village se trouvent deux maisons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lui ressemblant qui appartenaient vraisemblablement à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l'évêché de Bâle, lequel avait une cour colongère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à 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Koetzingue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Les maisons à colombage avec galeries en bois et les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imposantes maisons en pierre, construites par nos aïeux,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qui ont toujours su conserver une unité traditionnelle et harmonieuse dans les formes, occupent le centre du village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 et contrastent singulièrement avec les nouvelles constructions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qui les encerclent.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La plus ancienne mention écrite du village se trouve dans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la charte du pape Alexandre III, charte date entre 1166 et 1179. Dans cette charte, le pape charge l'évêque de Bale de prononcer l'excommunication de plusieurs ennemis de l'évêché Saint Alban.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51983"/>
      </p:ext>
    </p:extLst>
  </p:cSld>
  <p:clrMapOvr>
    <a:masterClrMapping/>
  </p:clrMapOvr>
  <p:transition spd="slow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8196686"/>
      </p:ext>
    </p:extLst>
  </p:cSld>
  <p:clrMapOvr>
    <a:masterClrMapping/>
  </p:clrMapOvr>
  <p:transition spd="slow" advTm="4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55A22B3D-DFF5-5517-C03C-4E749644F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" y="-11280"/>
            <a:ext cx="6960870" cy="68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32808"/>
      </p:ext>
    </p:extLst>
  </p:cSld>
  <p:clrMapOvr>
    <a:masterClrMapping/>
  </p:clrMapOvr>
  <p:transition spd="slow" advTm="4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152742"/>
      </p:ext>
    </p:extLst>
  </p:cSld>
  <p:clrMapOvr>
    <a:masterClrMapping/>
  </p:clrMapOvr>
  <p:transition spd="slow" advTm="4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2194962"/>
      </p:ext>
    </p:extLst>
  </p:cSld>
  <p:clrMapOvr>
    <a:masterClrMapping/>
  </p:clrMapOvr>
  <p:transition spd="slow" advTm="4000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4264587"/>
      </p:ext>
    </p:extLst>
  </p:cSld>
  <p:clrMapOvr>
    <a:masterClrMapping/>
  </p:clrMapOvr>
  <p:transition spd="slow" advTm="4000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0757286"/>
      </p:ext>
    </p:extLst>
  </p:cSld>
  <p:clrMapOvr>
    <a:masterClrMapping/>
  </p:clrMapOvr>
  <p:transition spd="slow" advTm="4000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9436400"/>
      </p:ext>
    </p:extLst>
  </p:cSld>
  <p:clrMapOvr>
    <a:masterClrMapping/>
  </p:clrMapOvr>
  <p:transition spd="slow" advTm="4000">
    <p:randomBar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4670719"/>
      </p:ext>
    </p:extLst>
  </p:cSld>
  <p:clrMapOvr>
    <a:masterClrMapping/>
  </p:clrMapOvr>
  <p:transition spd="slow" advTm="4000">
    <p:randomBa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818922"/>
      </p:ext>
    </p:extLst>
  </p:cSld>
  <p:clrMapOvr>
    <a:masterClrMapping/>
  </p:clrMapOvr>
  <p:transition spd="slow" advTm="4000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7151727"/>
      </p:ext>
    </p:extLst>
  </p:cSld>
  <p:clrMapOvr>
    <a:masterClrMapping/>
  </p:clrMapOvr>
  <p:transition spd="slow" advTm="4000">
    <p:randomBar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3501074"/>
      </p:ext>
    </p:extLst>
  </p:cSld>
  <p:clrMapOvr>
    <a:masterClrMapping/>
  </p:clrMapOvr>
  <p:transition spd="slow" advTm="4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1503665"/>
      </p:ext>
    </p:extLst>
  </p:cSld>
  <p:clrMapOvr>
    <a:masterClrMapping/>
  </p:clrMapOvr>
  <p:transition spd="slow" advTm="4000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cimetière, herbe&#10;&#10;Le contenu généré par l’IA peut être incorrect.">
            <a:extLst>
              <a:ext uri="{FF2B5EF4-FFF2-40B4-BE49-F238E27FC236}">
                <a16:creationId xmlns:a16="http://schemas.microsoft.com/office/drawing/2014/main" id="{20E9B0DF-3218-0067-044A-B1351AB90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86140"/>
      </p:ext>
    </p:extLst>
  </p:cSld>
  <p:clrMapOvr>
    <a:masterClrMapping/>
  </p:clrMapOvr>
  <p:transition spd="slow" advTm="4000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7035969"/>
      </p:ext>
    </p:extLst>
  </p:cSld>
  <p:clrMapOvr>
    <a:masterClrMapping/>
  </p:clrMapOvr>
  <p:transition spd="slow" advTm="4000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553990"/>
      </p:ext>
    </p:extLst>
  </p:cSld>
  <p:clrMapOvr>
    <a:masterClrMapping/>
  </p:clrMapOvr>
  <p:transition spd="slow" advTm="4000"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093747"/>
      </p:ext>
    </p:extLst>
  </p:cSld>
  <p:clrMapOvr>
    <a:masterClrMapping/>
  </p:clrMapOvr>
  <p:transition spd="slow" advTm="4000">
    <p:randomBar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8032753"/>
      </p:ext>
    </p:extLst>
  </p:cSld>
  <p:clrMapOvr>
    <a:masterClrMapping/>
  </p:clrMapOvr>
  <p:transition spd="slow" advTm="4000">
    <p:randomBar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3580756"/>
      </p:ext>
    </p:extLst>
  </p:cSld>
  <p:clrMapOvr>
    <a:masterClrMapping/>
  </p:clrMapOvr>
  <p:transition spd="slow" advTm="4000">
    <p:randomBar dir="vert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1277969"/>
      </p:ext>
    </p:extLst>
  </p:cSld>
  <p:clrMapOvr>
    <a:masterClrMapping/>
  </p:clrMapOvr>
  <p:transition spd="slow" advTm="4000">
    <p:randomBar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778315"/>
      </p:ext>
    </p:extLst>
  </p:cSld>
  <p:clrMapOvr>
    <a:masterClrMapping/>
  </p:clrMapOvr>
  <p:transition spd="slow" advTm="4000">
    <p:randomBar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4538208"/>
      </p:ext>
    </p:extLst>
  </p:cSld>
  <p:clrMapOvr>
    <a:masterClrMapping/>
  </p:clrMapOvr>
  <p:transition spd="slow" advTm="4000">
    <p:randomBar dir="vert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3685807"/>
      </p:ext>
    </p:extLst>
  </p:cSld>
  <p:clrMapOvr>
    <a:masterClrMapping/>
  </p:clrMapOvr>
  <p:transition spd="slow" advTm="4000">
    <p:randomBar dir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1002167"/>
      </p:ext>
    </p:extLst>
  </p:cSld>
  <p:clrMapOvr>
    <a:masterClrMapping/>
  </p:clrMapOvr>
  <p:transition spd="slow" advTm="4000">
    <p:randomBar dir="vert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3063100"/>
      </p:ext>
    </p:extLst>
  </p:cSld>
  <p:clrMapOvr>
    <a:masterClrMapping/>
  </p:clrMapOvr>
  <p:transition spd="slow" advTm="4000">
    <p:randomBar dir="vert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6822807"/>
      </p:ext>
    </p:extLst>
  </p:cSld>
  <p:clrMapOvr>
    <a:masterClrMapping/>
  </p:clrMapOvr>
  <p:transition spd="slow" advTm="4000">
    <p:randomBar dir="vert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303438"/>
      </p:ext>
    </p:extLst>
  </p:cSld>
  <p:clrMapOvr>
    <a:masterClrMapping/>
  </p:clrMapOvr>
  <p:transition spd="slow" advTm="4000">
    <p:randomBar dir="vert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1773948"/>
      </p:ext>
    </p:extLst>
  </p:cSld>
  <p:clrMapOvr>
    <a:masterClrMapping/>
  </p:clrMapOvr>
  <p:transition spd="slow" advTm="4000">
    <p:randomBar dir="vert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87" y="5871104"/>
            <a:ext cx="1676438" cy="87954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7425" y="5356847"/>
            <a:ext cx="1257189" cy="14142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029210" y="5829134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marL="0" marR="0" lvl="0" indent="0" algn="ctr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2699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362151" y="6042526"/>
            <a:ext cx="2349740" cy="718139"/>
          </a:xfrm>
          <a:prstGeom prst="rect">
            <a:avLst/>
          </a:prstGeom>
          <a:noFill/>
        </p:spPr>
        <p:txBody>
          <a:bodyPr wrap="none" lIns="101597" tIns="50797" rIns="101597" bIns="50797" rtlCol="0">
            <a:spAutoFit/>
          </a:bodyPr>
          <a:lstStyle/>
          <a:p>
            <a:pPr marL="0" marR="0" lvl="0" indent="0" algn="l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Création</a:t>
            </a:r>
            <a:endParaRPr kumimoji="0" lang="fr-FR" sz="3600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953010" y="257396"/>
            <a:ext cx="2348201" cy="718139"/>
          </a:xfrm>
          <a:prstGeom prst="rect">
            <a:avLst/>
          </a:prstGeom>
          <a:noFill/>
        </p:spPr>
        <p:txBody>
          <a:bodyPr wrap="none" lIns="101597" tIns="50797" rIns="101597" bIns="50797" rtlCol="0">
            <a:spAutoFit/>
          </a:bodyPr>
          <a:lstStyle/>
          <a:p>
            <a:pPr marL="0" marR="0" lvl="0" indent="0" algn="l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Internet</a:t>
            </a:r>
            <a:endParaRPr kumimoji="0" lang="fr-FR" sz="4400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483" y="42856"/>
            <a:ext cx="3949469" cy="1333692"/>
          </a:xfrm>
          <a:prstGeom prst="rect">
            <a:avLst/>
          </a:prstGeom>
          <a:noFill/>
        </p:spPr>
        <p:txBody>
          <a:bodyPr wrap="square" lIns="101597" tIns="50797" rIns="101597" bIns="50797" rtlCol="0">
            <a:spAutoFit/>
          </a:bodyPr>
          <a:lstStyle/>
          <a:p>
            <a:pPr marL="0" marR="0" lvl="0" indent="0" algn="ctr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Musique  traditionnelle</a:t>
            </a:r>
          </a:p>
        </p:txBody>
      </p:sp>
      <p:pic>
        <p:nvPicPr>
          <p:cNvPr id="15" name="Image 14" descr="unnamed2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43867" y="171675"/>
            <a:ext cx="1396877" cy="2357013"/>
          </a:xfrm>
          <a:prstGeom prst="rect">
            <a:avLst/>
          </a:prstGeom>
        </p:spPr>
      </p:pic>
      <p:pic>
        <p:nvPicPr>
          <p:cNvPr id="16" name="Image 15" descr="0g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20000">
            <a:off x="1257752" y="2264207"/>
            <a:ext cx="1904832" cy="1467771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1D7A53F-2038-24A9-A1D6-0024022BFA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8602" y="6118536"/>
            <a:ext cx="1188823" cy="396274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1049</Words>
  <Application>Microsoft Office PowerPoint</Application>
  <PresentationFormat>Affichage à l'écran (4:3)</PresentationFormat>
  <Paragraphs>117</Paragraphs>
  <Slides>62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12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62</vt:i4>
      </vt:variant>
    </vt:vector>
  </HeadingPairs>
  <TitlesOfParts>
    <vt:vector size="77" baseType="lpstr">
      <vt:lpstr>Aptos</vt:lpstr>
      <vt:lpstr>Aptos Display</vt:lpstr>
      <vt:lpstr>Arial</vt:lpstr>
      <vt:lpstr>Arial Black</vt:lpstr>
      <vt:lpstr>Arial Narrow</vt:lpstr>
      <vt:lpstr>Calibri</vt:lpstr>
      <vt:lpstr>Century Schoolbook</vt:lpstr>
      <vt:lpstr>Chiller</vt:lpstr>
      <vt:lpstr>Gadugi</vt:lpstr>
      <vt:lpstr>Google Sans</vt:lpstr>
      <vt:lpstr>Permanent Marker</vt:lpstr>
      <vt:lpstr>Rockwell</vt:lpstr>
      <vt:lpstr>Thème Office</vt:lpstr>
      <vt:lpstr>5_Thème Office</vt:lpstr>
      <vt:lpstr>7_Thème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8</cp:revision>
  <dcterms:created xsi:type="dcterms:W3CDTF">2026-04-01T11:22:21Z</dcterms:created>
  <dcterms:modified xsi:type="dcterms:W3CDTF">2026-04-18T18:00:55Z</dcterms:modified>
</cp:coreProperties>
</file>