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</p:sldMasterIdLst>
  <p:notesMasterIdLst>
    <p:notesMasterId r:id="rId65"/>
  </p:notesMasterIdLst>
  <p:sldIdLst>
    <p:sldId id="428" r:id="rId4"/>
    <p:sldId id="463" r:id="rId5"/>
    <p:sldId id="464" r:id="rId6"/>
    <p:sldId id="465" r:id="rId7"/>
    <p:sldId id="466" r:id="rId8"/>
    <p:sldId id="467" r:id="rId9"/>
    <p:sldId id="468" r:id="rId10"/>
    <p:sldId id="469" r:id="rId11"/>
    <p:sldId id="470" r:id="rId12"/>
    <p:sldId id="471" r:id="rId13"/>
    <p:sldId id="518" r:id="rId14"/>
    <p:sldId id="472" r:id="rId15"/>
    <p:sldId id="473" r:id="rId16"/>
    <p:sldId id="474" r:id="rId17"/>
    <p:sldId id="475" r:id="rId18"/>
    <p:sldId id="476" r:id="rId19"/>
    <p:sldId id="477" r:id="rId20"/>
    <p:sldId id="478" r:id="rId21"/>
    <p:sldId id="479" r:id="rId22"/>
    <p:sldId id="519" r:id="rId23"/>
    <p:sldId id="480" r:id="rId24"/>
    <p:sldId id="481" r:id="rId25"/>
    <p:sldId id="482" r:id="rId26"/>
    <p:sldId id="483" r:id="rId27"/>
    <p:sldId id="484" r:id="rId28"/>
    <p:sldId id="485" r:id="rId29"/>
    <p:sldId id="517" r:id="rId30"/>
    <p:sldId id="486" r:id="rId31"/>
    <p:sldId id="487" r:id="rId32"/>
    <p:sldId id="488" r:id="rId33"/>
    <p:sldId id="489" r:id="rId34"/>
    <p:sldId id="490" r:id="rId35"/>
    <p:sldId id="491" r:id="rId36"/>
    <p:sldId id="492" r:id="rId37"/>
    <p:sldId id="493" r:id="rId38"/>
    <p:sldId id="494" r:id="rId39"/>
    <p:sldId id="495" r:id="rId40"/>
    <p:sldId id="520" r:id="rId41"/>
    <p:sldId id="496" r:id="rId42"/>
    <p:sldId id="497" r:id="rId43"/>
    <p:sldId id="498" r:id="rId44"/>
    <p:sldId id="499" r:id="rId45"/>
    <p:sldId id="500" r:id="rId46"/>
    <p:sldId id="501" r:id="rId47"/>
    <p:sldId id="502" r:id="rId48"/>
    <p:sldId id="503" r:id="rId49"/>
    <p:sldId id="521" r:id="rId50"/>
    <p:sldId id="504" r:id="rId51"/>
    <p:sldId id="505" r:id="rId52"/>
    <p:sldId id="506" r:id="rId53"/>
    <p:sldId id="507" r:id="rId54"/>
    <p:sldId id="508" r:id="rId55"/>
    <p:sldId id="509" r:id="rId56"/>
    <p:sldId id="510" r:id="rId57"/>
    <p:sldId id="511" r:id="rId58"/>
    <p:sldId id="512" r:id="rId59"/>
    <p:sldId id="513" r:id="rId60"/>
    <p:sldId id="515" r:id="rId61"/>
    <p:sldId id="516" r:id="rId62"/>
    <p:sldId id="514" r:id="rId63"/>
    <p:sldId id="390" r:id="rId6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qbsusEbDPntc9Ep2wOHQ==" hashData="l4j7IlfhXX9XyDpL7qlqEIE4DtjsgovQTv5crNX46utu3ESTv9GIyyYTyY4Af2Z3EbTducOi6mM8KaJBRV6z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3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38D4E-4CB1-46CD-B73F-BFF32EE7089F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B3D6B-6010-4DFD-8CE5-70A2995E19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142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8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B33B90-1CBB-4A10-A548-B8460DCC3991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8065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1F72A-10CD-1F08-8EBF-DB2131607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8DF5E58-B27D-E848-0885-A47B905003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172B0A-1F84-1109-E453-117E5BC6C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F27614-39AB-984A-71B7-00E256995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C40C3A-3310-6DEB-46BE-DBB5B505B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91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B7E39-ED65-2A14-E565-7827FE88E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AED362-2F11-3F04-2E0D-729D7A3A7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D79C8F-7F70-BFD3-5C8D-C58616585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05CED5-CFAC-05F4-32D8-E428D02B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40DCE5-B5D0-8DDC-2357-1D123F93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32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52718-A08E-7EFC-AFC7-A62F29387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6F9E13-E1BC-116D-964A-4FFBACAB96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9114C4-5904-BE76-D658-10540F597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C16DBE-1723-2C47-A395-040995705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37CBFA-D5B0-E95F-AE06-5B0E49B80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42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3FDA62-1F40-1700-73BA-9328A153C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530955-F044-9335-8FB9-94BA8CB588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14539D-7F65-6D78-D0C9-A25BB2868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1849A1-3D0F-75A2-6F49-79A71A61E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047AAD-E9CE-9CEF-3F72-FC9B647FE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181CD2-3E69-8AC6-8473-51F479AD2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96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0DF4B-BA6C-572F-766F-D40A412D3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0AB781-7593-0DD6-B950-4895566C5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4EDEF8-04AA-DBEE-5BD6-D7FACDBEA1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4BCF00-58F8-E18A-B190-0282EF29B4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7278CB-5470-83E9-5370-B2C53B8CDC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9668D66-0084-9C1E-D0D7-574CFB14B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2DE1F01-6973-C57F-97C0-1AF95CF1D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D958C45-FF17-FEAD-CA06-E0D94A0A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65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14734-9930-CA27-9AAC-4A900C33D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5F6C89-9304-50B8-635C-257D152A7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C5FBC6A-6AB4-D3B7-B22F-7FB4C819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0934066-2393-096C-18BF-F55C4DDEC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67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849C19-BF03-6F56-EEED-CB0B7E5CE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9E5867-A2A2-79E7-A069-0D1C260EF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023972-D7D1-DA18-ACBB-970090FF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0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59AA7-49BD-5571-54FB-8B1376D38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3BC304-086E-6DBF-9C66-8B32765C1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5DAFCC5-763A-D011-48CF-793BF3A8B5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169A49-ED7C-633E-D3C6-FA4A4DC0D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2FD465-09AA-603A-6FC2-276C5E8EE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5F5013-E9BE-714D-1CF4-467B3B687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89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A206DD-1C60-0AF7-4D4E-0AE994900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9FB1D06-BDEB-96CB-7A70-40BCCDC443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34379E-3AC1-44B7-BE21-84F51EFC3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DB4220-BD38-66B5-6BAC-C6D895EF3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33DBD9-AB56-0318-113C-CDE34A5C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F10044-9472-28DA-3EA5-720649F6B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78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6DF31-45EE-A011-EF3E-499C6B858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CEF01B-F454-3883-4007-A61688B5B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B70D84-B1BF-36F6-8E2D-4AD8B908E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6C05D3-C6D0-E6AC-59ED-49B5514C8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552016-87FC-2A04-E578-DE2B851DD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77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8628D73-A0F5-CF05-91C0-FF12975FDE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7FB3C2A-29A8-EFCF-5E39-188634C804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05E92C-4152-5EEC-D06E-BA1EF0B4F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DAA37-735F-91E8-F8A4-A4A567D3A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FF2287-D0CC-88B9-E026-2D51B0BED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35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6" y="2130637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0" y="3886201"/>
            <a:ext cx="6400799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5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3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8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6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4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02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87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37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0" y="4406967"/>
            <a:ext cx="7772400" cy="1362075"/>
          </a:xfrm>
        </p:spPr>
        <p:txBody>
          <a:bodyPr anchor="t"/>
          <a:lstStyle>
            <a:lvl1pPr algn="l">
              <a:defRPr sz="383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0" y="2906725"/>
            <a:ext cx="7772400" cy="1500187"/>
          </a:xfrm>
        </p:spPr>
        <p:txBody>
          <a:bodyPr anchor="b"/>
          <a:lstStyle>
            <a:lvl1pPr marL="0" indent="0">
              <a:buNone/>
              <a:defRPr sz="1964">
                <a:solidFill>
                  <a:schemeClr val="tx1">
                    <a:tint val="75000"/>
                  </a:schemeClr>
                </a:solidFill>
              </a:defRPr>
            </a:lvl1pPr>
            <a:lvl2pPr marL="437768" indent="0">
              <a:buNone/>
              <a:defRPr sz="1697">
                <a:solidFill>
                  <a:schemeClr val="tx1">
                    <a:tint val="75000"/>
                  </a:schemeClr>
                </a:solidFill>
              </a:defRPr>
            </a:lvl2pPr>
            <a:lvl3pPr marL="875525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313285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75104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88809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626574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3064334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502097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8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37" y="1600383"/>
            <a:ext cx="4038602" cy="4525963"/>
          </a:xfrm>
        </p:spPr>
        <p:txBody>
          <a:bodyPr/>
          <a:lstStyle>
            <a:lvl1pPr>
              <a:defRPr sz="2678"/>
            </a:lvl1pPr>
            <a:lvl2pPr>
              <a:defRPr sz="2321"/>
            </a:lvl2pPr>
            <a:lvl3pPr>
              <a:defRPr sz="1964"/>
            </a:lvl3pPr>
            <a:lvl4pPr>
              <a:defRPr sz="1697"/>
            </a:lvl4pPr>
            <a:lvl5pPr>
              <a:defRPr sz="1697"/>
            </a:lvl5pPr>
            <a:lvl6pPr>
              <a:defRPr sz="1697"/>
            </a:lvl6pPr>
            <a:lvl7pPr>
              <a:defRPr sz="1697"/>
            </a:lvl7pPr>
            <a:lvl8pPr>
              <a:defRPr sz="1697"/>
            </a:lvl8pPr>
            <a:lvl9pPr>
              <a:defRPr sz="169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8" y="1600383"/>
            <a:ext cx="4038602" cy="4525963"/>
          </a:xfrm>
        </p:spPr>
        <p:txBody>
          <a:bodyPr/>
          <a:lstStyle>
            <a:lvl1pPr>
              <a:defRPr sz="2678"/>
            </a:lvl1pPr>
            <a:lvl2pPr>
              <a:defRPr sz="2321"/>
            </a:lvl2pPr>
            <a:lvl3pPr>
              <a:defRPr sz="1964"/>
            </a:lvl3pPr>
            <a:lvl4pPr>
              <a:defRPr sz="1697"/>
            </a:lvl4pPr>
            <a:lvl5pPr>
              <a:defRPr sz="1697"/>
            </a:lvl5pPr>
            <a:lvl6pPr>
              <a:defRPr sz="1697"/>
            </a:lvl6pPr>
            <a:lvl7pPr>
              <a:defRPr sz="1697"/>
            </a:lvl7pPr>
            <a:lvl8pPr>
              <a:defRPr sz="1697"/>
            </a:lvl8pPr>
            <a:lvl9pPr>
              <a:defRPr sz="169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93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8" y="1535125"/>
            <a:ext cx="4040189" cy="639762"/>
          </a:xfrm>
        </p:spPr>
        <p:txBody>
          <a:bodyPr anchor="b"/>
          <a:lstStyle>
            <a:lvl1pPr marL="0" indent="0">
              <a:buNone/>
              <a:defRPr sz="2321" b="1"/>
            </a:lvl1pPr>
            <a:lvl2pPr marL="437768" indent="0">
              <a:buNone/>
              <a:defRPr sz="1964" b="1"/>
            </a:lvl2pPr>
            <a:lvl3pPr marL="875525" indent="0">
              <a:buNone/>
              <a:defRPr sz="1697" b="1"/>
            </a:lvl3pPr>
            <a:lvl4pPr marL="1313285" indent="0">
              <a:buNone/>
              <a:defRPr sz="1518" b="1"/>
            </a:lvl4pPr>
            <a:lvl5pPr marL="1751046" indent="0">
              <a:buNone/>
              <a:defRPr sz="1518" b="1"/>
            </a:lvl5pPr>
            <a:lvl6pPr marL="2188809" indent="0">
              <a:buNone/>
              <a:defRPr sz="1518" b="1"/>
            </a:lvl6pPr>
            <a:lvl7pPr marL="2626574" indent="0">
              <a:buNone/>
              <a:defRPr sz="1518" b="1"/>
            </a:lvl7pPr>
            <a:lvl8pPr marL="3064334" indent="0">
              <a:buNone/>
              <a:defRPr sz="1518" b="1"/>
            </a:lvl8pPr>
            <a:lvl9pPr marL="3502097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28" y="2174881"/>
            <a:ext cx="4040189" cy="3951287"/>
          </a:xfrm>
        </p:spPr>
        <p:txBody>
          <a:bodyPr/>
          <a:lstStyle>
            <a:lvl1pPr>
              <a:defRPr sz="2321"/>
            </a:lvl1pPr>
            <a:lvl2pPr>
              <a:defRPr sz="1964"/>
            </a:lvl2pPr>
            <a:lvl3pPr>
              <a:defRPr sz="169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68" y="1535125"/>
            <a:ext cx="4041776" cy="639762"/>
          </a:xfrm>
        </p:spPr>
        <p:txBody>
          <a:bodyPr anchor="b"/>
          <a:lstStyle>
            <a:lvl1pPr marL="0" indent="0">
              <a:buNone/>
              <a:defRPr sz="2321" b="1"/>
            </a:lvl1pPr>
            <a:lvl2pPr marL="437768" indent="0">
              <a:buNone/>
              <a:defRPr sz="1964" b="1"/>
            </a:lvl2pPr>
            <a:lvl3pPr marL="875525" indent="0">
              <a:buNone/>
              <a:defRPr sz="1697" b="1"/>
            </a:lvl3pPr>
            <a:lvl4pPr marL="1313285" indent="0">
              <a:buNone/>
              <a:defRPr sz="1518" b="1"/>
            </a:lvl4pPr>
            <a:lvl5pPr marL="1751046" indent="0">
              <a:buNone/>
              <a:defRPr sz="1518" b="1"/>
            </a:lvl5pPr>
            <a:lvl6pPr marL="2188809" indent="0">
              <a:buNone/>
              <a:defRPr sz="1518" b="1"/>
            </a:lvl6pPr>
            <a:lvl7pPr marL="2626574" indent="0">
              <a:buNone/>
              <a:defRPr sz="1518" b="1"/>
            </a:lvl7pPr>
            <a:lvl8pPr marL="3064334" indent="0">
              <a:buNone/>
              <a:defRPr sz="1518" b="1"/>
            </a:lvl8pPr>
            <a:lvl9pPr marL="3502097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68" y="2174881"/>
            <a:ext cx="4041776" cy="3951287"/>
          </a:xfrm>
        </p:spPr>
        <p:txBody>
          <a:bodyPr/>
          <a:lstStyle>
            <a:lvl1pPr>
              <a:defRPr sz="2321"/>
            </a:lvl1pPr>
            <a:lvl2pPr>
              <a:defRPr sz="1964"/>
            </a:lvl2pPr>
            <a:lvl3pPr>
              <a:defRPr sz="169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5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42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8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6" y="273265"/>
            <a:ext cx="3008312" cy="1162050"/>
          </a:xfrm>
        </p:spPr>
        <p:txBody>
          <a:bodyPr anchor="b"/>
          <a:lstStyle>
            <a:lvl1pPr algn="l">
              <a:defRPr sz="196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82" y="273114"/>
            <a:ext cx="5111751" cy="5853113"/>
          </a:xfrm>
        </p:spPr>
        <p:txBody>
          <a:bodyPr/>
          <a:lstStyle>
            <a:lvl1pPr>
              <a:defRPr sz="3035"/>
            </a:lvl1pPr>
            <a:lvl2pPr>
              <a:defRPr sz="2678"/>
            </a:lvl2pPr>
            <a:lvl3pPr>
              <a:defRPr sz="2321"/>
            </a:lvl3pPr>
            <a:lvl4pPr>
              <a:defRPr sz="1964"/>
            </a:lvl4pPr>
            <a:lvl5pPr>
              <a:defRPr sz="1964"/>
            </a:lvl5pPr>
            <a:lvl6pPr>
              <a:defRPr sz="1964"/>
            </a:lvl6pPr>
            <a:lvl7pPr>
              <a:defRPr sz="1964"/>
            </a:lvl7pPr>
            <a:lvl8pPr>
              <a:defRPr sz="1964"/>
            </a:lvl8pPr>
            <a:lvl9pPr>
              <a:defRPr sz="19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6" y="1435101"/>
            <a:ext cx="3008312" cy="4691062"/>
          </a:xfrm>
        </p:spPr>
        <p:txBody>
          <a:bodyPr/>
          <a:lstStyle>
            <a:lvl1pPr marL="0" indent="0">
              <a:buNone/>
              <a:defRPr sz="1340"/>
            </a:lvl1pPr>
            <a:lvl2pPr marL="437768" indent="0">
              <a:buNone/>
              <a:defRPr sz="1250"/>
            </a:lvl2pPr>
            <a:lvl3pPr marL="875525" indent="0">
              <a:buNone/>
              <a:defRPr sz="982"/>
            </a:lvl3pPr>
            <a:lvl4pPr marL="1313285" indent="0">
              <a:buNone/>
              <a:defRPr sz="893"/>
            </a:lvl4pPr>
            <a:lvl5pPr marL="1751046" indent="0">
              <a:buNone/>
              <a:defRPr sz="893"/>
            </a:lvl5pPr>
            <a:lvl6pPr marL="2188809" indent="0">
              <a:buNone/>
              <a:defRPr sz="893"/>
            </a:lvl6pPr>
            <a:lvl7pPr marL="2626574" indent="0">
              <a:buNone/>
              <a:defRPr sz="893"/>
            </a:lvl7pPr>
            <a:lvl8pPr marL="3064334" indent="0">
              <a:buNone/>
              <a:defRPr sz="893"/>
            </a:lvl8pPr>
            <a:lvl9pPr marL="3502097" indent="0">
              <a:buNone/>
              <a:defRPr sz="89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26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3" y="4800665"/>
            <a:ext cx="5486400" cy="566738"/>
          </a:xfrm>
        </p:spPr>
        <p:txBody>
          <a:bodyPr anchor="b"/>
          <a:lstStyle>
            <a:lvl1pPr algn="l">
              <a:defRPr sz="196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3" y="613010"/>
            <a:ext cx="5486400" cy="4114800"/>
          </a:xfrm>
        </p:spPr>
        <p:txBody>
          <a:bodyPr/>
          <a:lstStyle>
            <a:lvl1pPr marL="0" indent="0">
              <a:buNone/>
              <a:defRPr sz="3035"/>
            </a:lvl1pPr>
            <a:lvl2pPr marL="437768" indent="0">
              <a:buNone/>
              <a:defRPr sz="2678"/>
            </a:lvl2pPr>
            <a:lvl3pPr marL="875525" indent="0">
              <a:buNone/>
              <a:defRPr sz="2321"/>
            </a:lvl3pPr>
            <a:lvl4pPr marL="1313285" indent="0">
              <a:buNone/>
              <a:defRPr sz="1964"/>
            </a:lvl4pPr>
            <a:lvl5pPr marL="1751046" indent="0">
              <a:buNone/>
              <a:defRPr sz="1964"/>
            </a:lvl5pPr>
            <a:lvl6pPr marL="2188809" indent="0">
              <a:buNone/>
              <a:defRPr sz="1964"/>
            </a:lvl6pPr>
            <a:lvl7pPr marL="2626574" indent="0">
              <a:buNone/>
              <a:defRPr sz="1964"/>
            </a:lvl7pPr>
            <a:lvl8pPr marL="3064334" indent="0">
              <a:buNone/>
              <a:defRPr sz="1964"/>
            </a:lvl8pPr>
            <a:lvl9pPr marL="3502097" indent="0">
              <a:buNone/>
              <a:defRPr sz="196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3" y="5367353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37768" indent="0">
              <a:buNone/>
              <a:defRPr sz="1250"/>
            </a:lvl2pPr>
            <a:lvl3pPr marL="875525" indent="0">
              <a:buNone/>
              <a:defRPr sz="982"/>
            </a:lvl3pPr>
            <a:lvl4pPr marL="1313285" indent="0">
              <a:buNone/>
              <a:defRPr sz="893"/>
            </a:lvl4pPr>
            <a:lvl5pPr marL="1751046" indent="0">
              <a:buNone/>
              <a:defRPr sz="893"/>
            </a:lvl5pPr>
            <a:lvl6pPr marL="2188809" indent="0">
              <a:buNone/>
              <a:defRPr sz="893"/>
            </a:lvl6pPr>
            <a:lvl7pPr marL="2626574" indent="0">
              <a:buNone/>
              <a:defRPr sz="893"/>
            </a:lvl7pPr>
            <a:lvl8pPr marL="3064334" indent="0">
              <a:buNone/>
              <a:defRPr sz="893"/>
            </a:lvl8pPr>
            <a:lvl9pPr marL="3502097" indent="0">
              <a:buNone/>
              <a:defRPr sz="89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9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23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550" y="274702"/>
            <a:ext cx="2057398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6" y="274702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41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30" y="2130446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2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4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248719"/>
      </p:ext>
    </p:extLst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02430"/>
      </p:ext>
    </p:extLst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35" y="4406920"/>
            <a:ext cx="7772400" cy="1362076"/>
          </a:xfrm>
        </p:spPr>
        <p:txBody>
          <a:bodyPr anchor="t"/>
          <a:lstStyle>
            <a:lvl1pPr algn="l">
              <a:defRPr sz="4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35" y="2906734"/>
            <a:ext cx="7772400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0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1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2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4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5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6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47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89903"/>
      </p:ext>
    </p:extLst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19" y="1600223"/>
            <a:ext cx="4038601" cy="4525963"/>
          </a:xfrm>
        </p:spPr>
        <p:txBody>
          <a:bodyPr/>
          <a:lstStyle>
            <a:lvl1pPr>
              <a:defRPr sz="3299"/>
            </a:lvl1pPr>
            <a:lvl2pPr>
              <a:defRPr sz="28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7" y="1600223"/>
            <a:ext cx="4038601" cy="4525963"/>
          </a:xfrm>
        </p:spPr>
        <p:txBody>
          <a:bodyPr/>
          <a:lstStyle>
            <a:lvl1pPr>
              <a:defRPr sz="3299"/>
            </a:lvl1pPr>
            <a:lvl2pPr>
              <a:defRPr sz="28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988717"/>
      </p:ext>
    </p:extLst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0" y="1535133"/>
            <a:ext cx="4040188" cy="639762"/>
          </a:xfrm>
        </p:spPr>
        <p:txBody>
          <a:bodyPr anchor="b"/>
          <a:lstStyle>
            <a:lvl1pPr marL="0" indent="0">
              <a:buNone/>
              <a:defRPr sz="2899" b="1"/>
            </a:lvl1pPr>
            <a:lvl2pPr marL="543090" indent="0">
              <a:buNone/>
              <a:defRPr sz="2400" b="1"/>
            </a:lvl2pPr>
            <a:lvl3pPr marL="1086182" indent="0">
              <a:buNone/>
              <a:defRPr sz="2100" b="1"/>
            </a:lvl3pPr>
            <a:lvl4pPr marL="1629272" indent="0">
              <a:buNone/>
              <a:defRPr sz="1900" b="1"/>
            </a:lvl4pPr>
            <a:lvl5pPr marL="2172362" indent="0">
              <a:buNone/>
              <a:defRPr sz="1900" b="1"/>
            </a:lvl5pPr>
            <a:lvl6pPr marL="2715454" indent="0">
              <a:buNone/>
              <a:defRPr sz="1900" b="1"/>
            </a:lvl6pPr>
            <a:lvl7pPr marL="3258544" indent="0">
              <a:buNone/>
              <a:defRPr sz="1900" b="1"/>
            </a:lvl7pPr>
            <a:lvl8pPr marL="3801635" indent="0">
              <a:buNone/>
              <a:defRPr sz="1900" b="1"/>
            </a:lvl8pPr>
            <a:lvl9pPr marL="434472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20" y="2174901"/>
            <a:ext cx="4040188" cy="3951288"/>
          </a:xfrm>
        </p:spPr>
        <p:txBody>
          <a:bodyPr/>
          <a:lstStyle>
            <a:lvl1pPr>
              <a:defRPr sz="2899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45" y="1535133"/>
            <a:ext cx="4041775" cy="639762"/>
          </a:xfrm>
        </p:spPr>
        <p:txBody>
          <a:bodyPr anchor="b"/>
          <a:lstStyle>
            <a:lvl1pPr marL="0" indent="0">
              <a:buNone/>
              <a:defRPr sz="2899" b="1"/>
            </a:lvl1pPr>
            <a:lvl2pPr marL="543090" indent="0">
              <a:buNone/>
              <a:defRPr sz="2400" b="1"/>
            </a:lvl2pPr>
            <a:lvl3pPr marL="1086182" indent="0">
              <a:buNone/>
              <a:defRPr sz="2100" b="1"/>
            </a:lvl3pPr>
            <a:lvl4pPr marL="1629272" indent="0">
              <a:buNone/>
              <a:defRPr sz="1900" b="1"/>
            </a:lvl4pPr>
            <a:lvl5pPr marL="2172362" indent="0">
              <a:buNone/>
              <a:defRPr sz="1900" b="1"/>
            </a:lvl5pPr>
            <a:lvl6pPr marL="2715454" indent="0">
              <a:buNone/>
              <a:defRPr sz="1900" b="1"/>
            </a:lvl6pPr>
            <a:lvl7pPr marL="3258544" indent="0">
              <a:buNone/>
              <a:defRPr sz="1900" b="1"/>
            </a:lvl7pPr>
            <a:lvl8pPr marL="3801635" indent="0">
              <a:buNone/>
              <a:defRPr sz="1900" b="1"/>
            </a:lvl8pPr>
            <a:lvl9pPr marL="434472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45" y="2174901"/>
            <a:ext cx="4041775" cy="3951288"/>
          </a:xfrm>
        </p:spPr>
        <p:txBody>
          <a:bodyPr/>
          <a:lstStyle>
            <a:lvl1pPr>
              <a:defRPr sz="2899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938487"/>
      </p:ext>
    </p:extLst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0292"/>
      </p:ext>
    </p:extLst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529803"/>
      </p:ext>
    </p:extLst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29" y="273076"/>
            <a:ext cx="3008313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71" y="273054"/>
            <a:ext cx="5111750" cy="5853112"/>
          </a:xfrm>
        </p:spPr>
        <p:txBody>
          <a:bodyPr/>
          <a:lstStyle>
            <a:lvl1pPr>
              <a:defRPr sz="3799"/>
            </a:lvl1pPr>
            <a:lvl2pPr>
              <a:defRPr sz="3299"/>
            </a:lvl2pPr>
            <a:lvl3pPr>
              <a:defRPr sz="2899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29" y="1435121"/>
            <a:ext cx="3008313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3090" indent="0">
              <a:buNone/>
              <a:defRPr sz="1400"/>
            </a:lvl2pPr>
            <a:lvl3pPr marL="1086182" indent="0">
              <a:buNone/>
              <a:defRPr sz="1200"/>
            </a:lvl3pPr>
            <a:lvl4pPr marL="1629272" indent="0">
              <a:buNone/>
              <a:defRPr sz="1100"/>
            </a:lvl4pPr>
            <a:lvl5pPr marL="2172362" indent="0">
              <a:buNone/>
              <a:defRPr sz="1100"/>
            </a:lvl5pPr>
            <a:lvl6pPr marL="2715454" indent="0">
              <a:buNone/>
              <a:defRPr sz="1100"/>
            </a:lvl6pPr>
            <a:lvl7pPr marL="3258544" indent="0">
              <a:buNone/>
              <a:defRPr sz="1100"/>
            </a:lvl7pPr>
            <a:lvl8pPr marL="3801635" indent="0">
              <a:buNone/>
              <a:defRPr sz="1100"/>
            </a:lvl8pPr>
            <a:lvl9pPr marL="434472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041118"/>
      </p:ext>
    </p:extLst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09" y="4800599"/>
            <a:ext cx="5486400" cy="56673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09" y="612801"/>
            <a:ext cx="5486400" cy="4114800"/>
          </a:xfrm>
        </p:spPr>
        <p:txBody>
          <a:bodyPr/>
          <a:lstStyle>
            <a:lvl1pPr marL="0" indent="0">
              <a:buNone/>
              <a:defRPr sz="3799"/>
            </a:lvl1pPr>
            <a:lvl2pPr marL="543090" indent="0">
              <a:buNone/>
              <a:defRPr sz="3299"/>
            </a:lvl2pPr>
            <a:lvl3pPr marL="1086182" indent="0">
              <a:buNone/>
              <a:defRPr sz="2899"/>
            </a:lvl3pPr>
            <a:lvl4pPr marL="1629272" indent="0">
              <a:buNone/>
              <a:defRPr sz="2400"/>
            </a:lvl4pPr>
            <a:lvl5pPr marL="2172362" indent="0">
              <a:buNone/>
              <a:defRPr sz="2400"/>
            </a:lvl5pPr>
            <a:lvl6pPr marL="2715454" indent="0">
              <a:buNone/>
              <a:defRPr sz="2400"/>
            </a:lvl6pPr>
            <a:lvl7pPr marL="3258544" indent="0">
              <a:buNone/>
              <a:defRPr sz="2400"/>
            </a:lvl7pPr>
            <a:lvl8pPr marL="3801635" indent="0">
              <a:buNone/>
              <a:defRPr sz="2400"/>
            </a:lvl8pPr>
            <a:lvl9pPr marL="4344726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09" y="5367339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3090" indent="0">
              <a:buNone/>
              <a:defRPr sz="1400"/>
            </a:lvl2pPr>
            <a:lvl3pPr marL="1086182" indent="0">
              <a:buNone/>
              <a:defRPr sz="1200"/>
            </a:lvl3pPr>
            <a:lvl4pPr marL="1629272" indent="0">
              <a:buNone/>
              <a:defRPr sz="1100"/>
            </a:lvl4pPr>
            <a:lvl5pPr marL="2172362" indent="0">
              <a:buNone/>
              <a:defRPr sz="1100"/>
            </a:lvl5pPr>
            <a:lvl6pPr marL="2715454" indent="0">
              <a:buNone/>
              <a:defRPr sz="1100"/>
            </a:lvl6pPr>
            <a:lvl7pPr marL="3258544" indent="0">
              <a:buNone/>
              <a:defRPr sz="1100"/>
            </a:lvl7pPr>
            <a:lvl8pPr marL="3801635" indent="0">
              <a:buNone/>
              <a:defRPr sz="1100"/>
            </a:lvl8pPr>
            <a:lvl9pPr marL="434472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51209"/>
      </p:ext>
    </p:extLst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305441"/>
      </p:ext>
    </p:extLst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1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1" y="274642"/>
            <a:ext cx="6019800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509562"/>
      </p:ext>
    </p:extLst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1BF0155-7B3F-E54C-81C6-5A84AF74E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54C1C9-A4CD-D742-4B94-DD291EC0F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5200AA-88D9-668B-B775-03C77D4161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0594B6-87E0-4AA2-8372-7AD924D66DF0}" type="datetimeFigureOut">
              <a:rPr lang="fr-FR" smtClean="0"/>
              <a:t>28/03/2026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A4A650-2436-4FAC-E2F6-90C8E2C14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823104-A718-8A34-1412-7E2F2C15D5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D2B757-B7EF-4872-A91F-76E3C9CC30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740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0" y="274849"/>
            <a:ext cx="8229601" cy="1143001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0" y="1600383"/>
            <a:ext cx="8229601" cy="4525963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56" y="6356416"/>
            <a:ext cx="2133599" cy="365125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357" y="6356416"/>
            <a:ext cx="2895600" cy="365125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359" y="6356416"/>
            <a:ext cx="2133599" cy="365125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0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xStyles>
    <p:titleStyle>
      <a:lvl1pPr algn="ctr" defTabSz="875525" rtl="0" eaLnBrk="1" latinLnBrk="0" hangingPunct="1">
        <a:spcBef>
          <a:spcPct val="0"/>
        </a:spcBef>
        <a:buNone/>
        <a:defRPr sz="42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8330" indent="-328330" algn="l" defTabSz="875525" rtl="0" eaLnBrk="1" latinLnBrk="0" hangingPunct="1">
        <a:spcBef>
          <a:spcPct val="20000"/>
        </a:spcBef>
        <a:buFont typeface="Arial" pitchFamily="34" charset="0"/>
        <a:buChar char="•"/>
        <a:defRPr sz="3035" kern="1200">
          <a:solidFill>
            <a:schemeClr val="tx1"/>
          </a:solidFill>
          <a:latin typeface="+mn-lt"/>
          <a:ea typeface="+mn-ea"/>
          <a:cs typeface="+mn-cs"/>
        </a:defRPr>
      </a:lvl1pPr>
      <a:lvl2pPr marL="711362" indent="-273603" algn="l" defTabSz="875525" rtl="0" eaLnBrk="1" latinLnBrk="0" hangingPunct="1">
        <a:spcBef>
          <a:spcPct val="20000"/>
        </a:spcBef>
        <a:buFont typeface="Arial" pitchFamily="34" charset="0"/>
        <a:buChar char="–"/>
        <a:defRPr sz="2678" kern="1200">
          <a:solidFill>
            <a:schemeClr val="tx1"/>
          </a:solidFill>
          <a:latin typeface="+mn-lt"/>
          <a:ea typeface="+mn-ea"/>
          <a:cs typeface="+mn-cs"/>
        </a:defRPr>
      </a:lvl2pPr>
      <a:lvl3pPr marL="1094403" indent="-218889" algn="l" defTabSz="875525" rtl="0" eaLnBrk="1" latinLnBrk="0" hangingPunct="1">
        <a:spcBef>
          <a:spcPct val="20000"/>
        </a:spcBef>
        <a:buFont typeface="Arial" pitchFamily="34" charset="0"/>
        <a:buChar char="•"/>
        <a:defRPr sz="2321" kern="1200">
          <a:solidFill>
            <a:schemeClr val="tx1"/>
          </a:solidFill>
          <a:latin typeface="+mn-lt"/>
          <a:ea typeface="+mn-ea"/>
          <a:cs typeface="+mn-cs"/>
        </a:defRPr>
      </a:lvl3pPr>
      <a:lvl4pPr marL="1532166" indent="-218889" algn="l" defTabSz="875525" rtl="0" eaLnBrk="1" latinLnBrk="0" hangingPunct="1">
        <a:spcBef>
          <a:spcPct val="20000"/>
        </a:spcBef>
        <a:buFont typeface="Arial" pitchFamily="34" charset="0"/>
        <a:buChar char="–"/>
        <a:defRPr sz="1964" kern="1200">
          <a:solidFill>
            <a:schemeClr val="tx1"/>
          </a:solidFill>
          <a:latin typeface="+mn-lt"/>
          <a:ea typeface="+mn-ea"/>
          <a:cs typeface="+mn-cs"/>
        </a:defRPr>
      </a:lvl4pPr>
      <a:lvl5pPr marL="1969928" indent="-218889" algn="l" defTabSz="875525" rtl="0" eaLnBrk="1" latinLnBrk="0" hangingPunct="1">
        <a:spcBef>
          <a:spcPct val="20000"/>
        </a:spcBef>
        <a:buFont typeface="Arial" pitchFamily="34" charset="0"/>
        <a:buChar char="»"/>
        <a:defRPr sz="1964" kern="1200">
          <a:solidFill>
            <a:schemeClr val="tx1"/>
          </a:solidFill>
          <a:latin typeface="+mn-lt"/>
          <a:ea typeface="+mn-ea"/>
          <a:cs typeface="+mn-cs"/>
        </a:defRPr>
      </a:lvl5pPr>
      <a:lvl6pPr marL="2407699" indent="-218889" algn="l" defTabSz="875525" rtl="0" eaLnBrk="1" latinLnBrk="0" hangingPunct="1">
        <a:spcBef>
          <a:spcPct val="20000"/>
        </a:spcBef>
        <a:buFont typeface="Arial" pitchFamily="34" charset="0"/>
        <a:buChar char="•"/>
        <a:defRPr sz="1964" kern="1200">
          <a:solidFill>
            <a:schemeClr val="tx1"/>
          </a:solidFill>
          <a:latin typeface="+mn-lt"/>
          <a:ea typeface="+mn-ea"/>
          <a:cs typeface="+mn-cs"/>
        </a:defRPr>
      </a:lvl6pPr>
      <a:lvl7pPr marL="2845454" indent="-218889" algn="l" defTabSz="875525" rtl="0" eaLnBrk="1" latinLnBrk="0" hangingPunct="1">
        <a:spcBef>
          <a:spcPct val="20000"/>
        </a:spcBef>
        <a:buFont typeface="Arial" pitchFamily="34" charset="0"/>
        <a:buChar char="•"/>
        <a:defRPr sz="1964" kern="1200">
          <a:solidFill>
            <a:schemeClr val="tx1"/>
          </a:solidFill>
          <a:latin typeface="+mn-lt"/>
          <a:ea typeface="+mn-ea"/>
          <a:cs typeface="+mn-cs"/>
        </a:defRPr>
      </a:lvl7pPr>
      <a:lvl8pPr marL="3283215" indent="-218889" algn="l" defTabSz="875525" rtl="0" eaLnBrk="1" latinLnBrk="0" hangingPunct="1">
        <a:spcBef>
          <a:spcPct val="20000"/>
        </a:spcBef>
        <a:buFont typeface="Arial" pitchFamily="34" charset="0"/>
        <a:buChar char="•"/>
        <a:defRPr sz="1964" kern="1200">
          <a:solidFill>
            <a:schemeClr val="tx1"/>
          </a:solidFill>
          <a:latin typeface="+mn-lt"/>
          <a:ea typeface="+mn-ea"/>
          <a:cs typeface="+mn-cs"/>
        </a:defRPr>
      </a:lvl8pPr>
      <a:lvl9pPr marL="3720977" indent="-218889" algn="l" defTabSz="875525" rtl="0" eaLnBrk="1" latinLnBrk="0" hangingPunct="1">
        <a:spcBef>
          <a:spcPct val="20000"/>
        </a:spcBef>
        <a:buFont typeface="Arial" pitchFamily="34" charset="0"/>
        <a:buChar char="•"/>
        <a:defRPr sz="196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1pPr>
      <a:lvl2pPr marL="437768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2pPr>
      <a:lvl3pPr marL="875525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3pPr>
      <a:lvl4pPr marL="1313285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4pPr>
      <a:lvl5pPr marL="1751046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5pPr>
      <a:lvl6pPr marL="2188809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6pPr>
      <a:lvl7pPr marL="2626574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7pPr>
      <a:lvl8pPr marL="3064334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8pPr>
      <a:lvl9pPr marL="3502097" algn="l" defTabSz="875525" rtl="0" eaLnBrk="1" latinLnBrk="0" hangingPunct="1">
        <a:defRPr sz="16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9" y="274661"/>
            <a:ext cx="8229601" cy="114300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9" y="1600223"/>
            <a:ext cx="8229601" cy="4525963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20" y="6356364"/>
            <a:ext cx="2133599" cy="36512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182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182"/>
              <a:t>28/03/2026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22" y="6356364"/>
            <a:ext cx="2895600" cy="36512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18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20" y="6356364"/>
            <a:ext cx="2133599" cy="36512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182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18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02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4000">
    <p:dissolve/>
  </p:transition>
  <p:txStyles>
    <p:titleStyle>
      <a:lvl1pPr algn="ctr" defTabSz="1086182" rtl="0" eaLnBrk="1" latinLnBrk="0" hangingPunct="1">
        <a:spcBef>
          <a:spcPct val="0"/>
        </a:spcBef>
        <a:buNone/>
        <a:defRPr sz="5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18" indent="-407318" algn="l" defTabSz="1086182" rtl="0" eaLnBrk="1" latinLnBrk="0" hangingPunct="1">
        <a:spcBef>
          <a:spcPct val="20000"/>
        </a:spcBef>
        <a:buFont typeface="Arial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1pPr>
      <a:lvl2pPr marL="882522" indent="-339432" algn="l" defTabSz="1086182" rtl="0" eaLnBrk="1" latinLnBrk="0" hangingPunct="1">
        <a:spcBef>
          <a:spcPct val="20000"/>
        </a:spcBef>
        <a:buFont typeface="Arial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2pPr>
      <a:lvl3pPr marL="1357726" indent="-271546" algn="l" defTabSz="1086182" rtl="0" eaLnBrk="1" latinLnBrk="0" hangingPunct="1">
        <a:spcBef>
          <a:spcPct val="20000"/>
        </a:spcBef>
        <a:buFont typeface="Arial" pitchFamily="34" charset="0"/>
        <a:buChar char="•"/>
        <a:defRPr sz="2899" kern="1200">
          <a:solidFill>
            <a:schemeClr val="tx1"/>
          </a:solidFill>
          <a:latin typeface="+mn-lt"/>
          <a:ea typeface="+mn-ea"/>
          <a:cs typeface="+mn-cs"/>
        </a:defRPr>
      </a:lvl3pPr>
      <a:lvl4pPr marL="1900818" indent="-271546" algn="l" defTabSz="108618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908" indent="-271546" algn="l" defTabSz="108618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998" indent="-271546" algn="l" defTabSz="10861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090" indent="-271546" algn="l" defTabSz="10861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180" indent="-271546" algn="l" defTabSz="10861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271" indent="-271546" algn="l" defTabSz="10861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090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182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272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362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454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544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635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4726" algn="l" defTabSz="108618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65.pn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20000">
            <a:off x="3426196" y="612000"/>
            <a:ext cx="3722968" cy="3723900"/>
          </a:xfrm>
          <a:prstGeom prst="rect">
            <a:avLst/>
          </a:prstGeom>
          <a:noFill/>
        </p:spPr>
        <p:txBody>
          <a:bodyPr wrap="none" lIns="73420" tIns="36710" rIns="73420" bIns="36710" numCol="1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053" b="0" i="0" u="none" strike="noStrike" kern="1200" cap="none" spc="0" normalizeH="0" baseline="0" noProof="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21038" y="4212000"/>
            <a:ext cx="7838631" cy="786468"/>
          </a:xfrm>
          <a:prstGeom prst="rect">
            <a:avLst/>
          </a:prstGeom>
          <a:noFill/>
        </p:spPr>
        <p:txBody>
          <a:bodyPr wrap="none" lIns="73420" tIns="36710" rIns="73420" bIns="36710" numCol="1" rtlCol="0">
            <a:prstTxWarp prst="textPlain">
              <a:avLst/>
            </a:prstTxWarp>
            <a:spAutoFit/>
          </a:bodyPr>
          <a:lstStyle/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732" b="0" i="0" u="none" strike="noStrike" kern="1200" cap="none" spc="0" normalizeH="0" baseline="0" noProof="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 </a:t>
            </a:r>
            <a:r>
              <a:rPr kumimoji="0" lang="fr-FR" sz="7053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Au cœur de Barr </a:t>
            </a:r>
            <a:endParaRPr kumimoji="0" lang="fr-FR" sz="4732" b="0" i="0" u="none" strike="noStrike" kern="1200" cap="none" spc="0" normalizeH="0" baseline="0" noProof="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Broadway" pitchFamily="82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00" y="72000"/>
            <a:ext cx="3528404" cy="1391627"/>
          </a:xfrm>
          <a:prstGeom prst="rect">
            <a:avLst/>
          </a:prstGeom>
        </p:spPr>
        <p:txBody>
          <a:bodyPr wrap="square" lIns="98006" tIns="49004" rIns="98006" bIns="49004">
            <a:spAutoFit/>
          </a:bodyPr>
          <a:lstStyle/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Il y a tant d’histoires à écrire dans une seule image que chacun y invente la sienne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02196" y="1494890"/>
            <a:ext cx="2703119" cy="1551464"/>
          </a:xfrm>
          <a:prstGeom prst="rect">
            <a:avLst/>
          </a:prstGeom>
          <a:noFill/>
        </p:spPr>
        <p:txBody>
          <a:bodyPr wrap="square" lIns="73420" tIns="36710" rIns="73420" bIns="36710" rtlCol="0">
            <a:spAutoFit/>
          </a:bodyPr>
          <a:lstStyle/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</a:t>
            </a:r>
          </a:p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un randonneur  </a:t>
            </a:r>
          </a:p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</a:t>
            </a:r>
          </a:p>
          <a:p>
            <a:pPr marL="0" marR="0" lvl="0" indent="0" algn="ctr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du  partage  </a:t>
            </a:r>
          </a:p>
        </p:txBody>
      </p:sp>
      <p:sp>
        <p:nvSpPr>
          <p:cNvPr id="9" name="Rectangle 8"/>
          <p:cNvSpPr/>
          <p:nvPr/>
        </p:nvSpPr>
        <p:spPr>
          <a:xfrm>
            <a:off x="8029014" y="1468159"/>
            <a:ext cx="893063" cy="802463"/>
          </a:xfrm>
          <a:prstGeom prst="rect">
            <a:avLst/>
          </a:prstGeom>
          <a:noFill/>
        </p:spPr>
        <p:txBody>
          <a:bodyPr wrap="none" lIns="73532" tIns="36766" rIns="73532" bIns="36766">
            <a:spAutoFit/>
          </a:bodyPr>
          <a:lstStyle/>
          <a:p>
            <a:pPr marL="0" marR="0" lvl="0" indent="0" algn="l" defTabSz="8755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732" b="0" i="0" u="none" strike="noStrike" kern="1200" cap="none" spc="0" normalizeH="0" baseline="0" noProof="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41</a:t>
            </a:r>
            <a:endParaRPr kumimoji="0" lang="fr-FR" sz="1697" b="0" i="0" u="none" strike="noStrike" kern="1200" cap="none" spc="0" normalizeH="0" baseline="0" noProof="0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90117" y="296533"/>
            <a:ext cx="1035699" cy="676724"/>
          </a:xfrm>
          <a:prstGeom prst="rect">
            <a:avLst/>
          </a:prstGeom>
        </p:spPr>
      </p:pic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40353" y="2182805"/>
            <a:ext cx="1383653" cy="1620000"/>
          </a:xfrm>
          <a:prstGeom prst="rect">
            <a:avLst/>
          </a:prstGeom>
        </p:spPr>
      </p:pic>
      <p:pic>
        <p:nvPicPr>
          <p:cNvPr id="1026" name="Picture 2" descr="Bergheim (68750) — Population, carte, monuments | Haut-Rhin">
            <a:extLst>
              <a:ext uri="{FF2B5EF4-FFF2-40B4-BE49-F238E27FC236}">
                <a16:creationId xmlns:a16="http://schemas.microsoft.com/office/drawing/2014/main" id="{16D82A5B-FA22-06D2-11B9-FB9494405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269" y="5155638"/>
            <a:ext cx="3874665" cy="1980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Michel Pépé  -  Le Jardin Merveilleux 1">
            <a:hlinkClick r:id="" action="ppaction://media"/>
            <a:extLst>
              <a:ext uri="{FF2B5EF4-FFF2-40B4-BE49-F238E27FC236}">
                <a16:creationId xmlns:a16="http://schemas.microsoft.com/office/drawing/2014/main" id="{DBB280D0-5F14-B62C-C149-B596468D0B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10073" y="5445763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000">
        <p:blinds dir="vert"/>
      </p:transition>
    </mc:Choice>
    <mc:Fallback xmlns="">
      <p:transition spd="slow" advTm="2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800"/>
                            </p:stCondLst>
                            <p:childTnLst>
                              <p:par>
                                <p:cTn id="2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8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8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08CA1725-56C8-ADE1-E052-261E8821D3C9}"/>
              </a:ext>
            </a:extLst>
          </p:cNvPr>
          <p:cNvSpPr txBox="1"/>
          <p:nvPr/>
        </p:nvSpPr>
        <p:spPr>
          <a:xfrm>
            <a:off x="69691" y="2189269"/>
            <a:ext cx="9004617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La commune fait partie de l'association Les Plus Beaux Villages de France. Le 29 juin 2022, Bergheim a été proclamé Village préféré des Français 2022. Au cœur du vignoble alsacien, Bergheim vous entraîne dans son patrimoine médiéval resté intact. Passez sous la porte haute, suivez les remparts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préservés et promenez-vous dans ses ruelles fleuries aux maisons à colombage.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Retrouvez l’étonnante histoire des procès de sorcellerie à la Maison des Sorcières, puis laissez-vous tenter par une dégustation des Vins d’Alsace, dont le célèbre Gewurztraminer.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9C67F10-5F75-F7F9-FABC-2139F19A6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142" y="6221452"/>
            <a:ext cx="371475" cy="37147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9476CBC-DBC4-F54F-C80D-F73039565373}"/>
              </a:ext>
            </a:extLst>
          </p:cNvPr>
          <p:cNvSpPr txBox="1"/>
          <p:nvPr/>
        </p:nvSpPr>
        <p:spPr>
          <a:xfrm>
            <a:off x="0" y="152400"/>
            <a:ext cx="907430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4000" b="1" i="0" dirty="0">
                <a:solidFill>
                  <a:schemeClr val="bg1"/>
                </a:solidFill>
                <a:effectLst/>
                <a:latin typeface="Arial Black" panose="020B0A04020102020204" pitchFamily="34" charset="0"/>
              </a:rPr>
              <a:t>Bergheim, une jolie cité d’Alsace protégée par son enceinte fortifiée médiévale</a:t>
            </a:r>
          </a:p>
          <a:p>
            <a:pPr algn="ctr"/>
            <a:r>
              <a:rPr lang="fr-FR" sz="4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BF1986D-5018-BC0C-EE34-DB7B0F49C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" y="290512"/>
            <a:ext cx="572534" cy="79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08B8C25-FE54-CFDD-0F1A-27AE04FCE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000" y="289961"/>
            <a:ext cx="648000" cy="89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46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08CA1725-56C8-ADE1-E052-261E8821D3C9}"/>
              </a:ext>
            </a:extLst>
          </p:cNvPr>
          <p:cNvSpPr txBox="1"/>
          <p:nvPr/>
        </p:nvSpPr>
        <p:spPr>
          <a:xfrm>
            <a:off x="-1" y="147165"/>
            <a:ext cx="9144000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algn="ctr"/>
            <a:r>
              <a:rPr lang="fr-FR" sz="3600" b="1" i="0" dirty="0">
                <a:solidFill>
                  <a:schemeClr val="bg1"/>
                </a:solidFill>
                <a:effectLst/>
                <a:latin typeface="Arial Black" panose="020B0A04020102020204" pitchFamily="34" charset="0"/>
              </a:rPr>
              <a:t>Sur la Route des Vins d’Alsace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9C67F10-5F75-F7F9-FABC-2139F19A6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142" y="6221452"/>
            <a:ext cx="371475" cy="37147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8A92E88-C2C9-E22E-8BAA-8A5055FA7E51}"/>
              </a:ext>
            </a:extLst>
          </p:cNvPr>
          <p:cNvSpPr txBox="1"/>
          <p:nvPr/>
        </p:nvSpPr>
        <p:spPr>
          <a:xfrm>
            <a:off x="104775" y="1073554"/>
            <a:ext cx="9039224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80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Derrière ses remparts, Bergheim vous plonge à l’époque du Moyen Âge. Ses façades fleuries et les couleurs de l’Alsace donnent vie à son patrimoine </a:t>
            </a:r>
          </a:p>
          <a:p>
            <a:pPr algn="ctr"/>
            <a:r>
              <a:rPr lang="fr-FR" sz="280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 l’on prend plaisir à découvrir pas à pas. </a:t>
            </a:r>
          </a:p>
          <a:p>
            <a:pPr algn="ctr"/>
            <a:endParaRPr lang="fr-FR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3600" i="0" dirty="0">
                <a:solidFill>
                  <a:schemeClr val="bg1"/>
                </a:solidFill>
                <a:effectLst/>
                <a:latin typeface="Arial Black" panose="020B0A04020102020204" pitchFamily="34" charset="0"/>
                <a:cs typeface="Arial" panose="020B0604020202020204" pitchFamily="34" charset="0"/>
              </a:rPr>
              <a:t>Maison des sorcières</a:t>
            </a:r>
          </a:p>
          <a:p>
            <a:pPr algn="ctr"/>
            <a:endParaRPr lang="fr-FR" sz="2800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280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Ouvert de fin juin à octobre, ce musée retrace l’histoire des procès de sorcellerie qui ont marqué Bergheim au XVIe et XVIIe siècles. Une scénographie vivante mêlant archives, images et récits vous encourage à réfléchir sur le passé et l’intolérance.</a:t>
            </a:r>
            <a:br>
              <a:rPr lang="fr-FR" sz="2400" b="0" i="0" dirty="0">
                <a:solidFill>
                  <a:srgbClr val="666666"/>
                </a:solidFill>
                <a:effectLst/>
                <a:latin typeface="robotoregular"/>
              </a:rPr>
            </a:br>
            <a:endParaRPr lang="fr-FR" sz="24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62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9C67F10-5F75-F7F9-FABC-2139F19A6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142" y="6221452"/>
            <a:ext cx="371475" cy="37147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2FB9ACF-BCAF-4C6E-575F-68EBECF905A5}"/>
              </a:ext>
            </a:extLst>
          </p:cNvPr>
          <p:cNvSpPr txBox="1"/>
          <p:nvPr/>
        </p:nvSpPr>
        <p:spPr>
          <a:xfrm>
            <a:off x="0" y="91857"/>
            <a:ext cx="91440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Sentier viticole de Bergheim</a:t>
            </a:r>
          </a:p>
          <a:p>
            <a:pPr algn="ctr"/>
            <a:endParaRPr lang="fr-FR" sz="3600" dirty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Explorez ce sentier de 4 km dédié aux grands crus Altenberg et </a:t>
            </a:r>
            <a:r>
              <a:rPr lang="fr-FR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Kanzlerberg</a:t>
            </a:r>
            <a:r>
              <a:rPr lang="fr-F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Des panneaux explicatifs et des panoramas sur les vignobles rythment votre balade, offrant une immersion au cœur de l’Alsace viticole.</a:t>
            </a:r>
          </a:p>
          <a:p>
            <a:pPr algn="ctr"/>
            <a:endParaRPr lang="fr-FR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Circuit des remparts</a:t>
            </a:r>
          </a:p>
          <a:p>
            <a:pPr algn="ctr"/>
            <a:endParaRPr lang="fr-FR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Partez pour une balade d’une heure autour des remparts du XIVe siècle, parmi les mieux conservés d’Alsace. Tours </a:t>
            </a:r>
            <a:r>
              <a:rPr lang="fr-FR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flanquantes</a:t>
            </a:r>
            <a:r>
              <a:rPr lang="fr-F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fossés, porte haute… 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tout y raconte la vie d’une cité médiévale fortifiée.</a:t>
            </a:r>
            <a:endParaRPr lang="fr-F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8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5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0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957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612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491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93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761F0882-D2C5-B994-8CC1-295AD3A6A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1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229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342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394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34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urire, jaune, smiley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9785DA34-C921-96C5-76C0-11AFDC642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115" y="3305174"/>
            <a:ext cx="638335" cy="63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4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584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3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683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fenêtre&#10;&#10;Le contenu généré par l’IA peut être incorrect.">
            <a:extLst>
              <a:ext uri="{FF2B5EF4-FFF2-40B4-BE49-F238E27FC236}">
                <a16:creationId xmlns:a16="http://schemas.microsoft.com/office/drawing/2014/main" id="{15A950F3-9212-AC30-1300-3572B1F70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6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422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917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281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33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6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88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E64BAE15-6D7C-E53F-9D18-7F4FB04E2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32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1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376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209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12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47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03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738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76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184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35DE8637-B88C-EFE2-67B4-039D1F870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6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833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611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553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076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21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1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572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r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353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3D4725B2-A16D-4E6A-D8BB-011D218F1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76200"/>
            <a:ext cx="508635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2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934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804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86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585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u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852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 dir="d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83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216113"/>
      </p:ext>
    </p:extLst>
  </p:cSld>
  <p:clrMapOvr>
    <a:masterClrMapping/>
  </p:clrMapOvr>
  <p:transition spd="slow" advTm="4000">
    <p:comb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380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45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90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206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790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1D292B2E-C258-9D5F-5485-E31E209B8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637" y="4276569"/>
            <a:ext cx="3160334" cy="21068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86F64C2-B2D4-F1B6-0D73-ACA61D85D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9617" y="4673879"/>
            <a:ext cx="1236459" cy="1854688"/>
          </a:xfrm>
          <a:prstGeom prst="rect">
            <a:avLst/>
          </a:prstGeom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7" y="5864464"/>
            <a:ext cx="1676439" cy="877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96293" y="2830602"/>
            <a:ext cx="1257189" cy="1410362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6826" y="4112913"/>
            <a:ext cx="1066706" cy="683812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0" tIns="54306" rIns="108610" bIns="54306" rtlCol="0" anchor="ctr"/>
          <a:lstStyle/>
          <a:p>
            <a:pPr algn="ctr" defTabSz="1086078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2698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362130" y="6035416"/>
            <a:ext cx="2521110" cy="771274"/>
          </a:xfrm>
          <a:prstGeom prst="rect">
            <a:avLst/>
          </a:prstGeom>
          <a:noFill/>
        </p:spPr>
        <p:txBody>
          <a:bodyPr wrap="none" lIns="108610" tIns="54305" rIns="108610" bIns="54305" rtlCol="0">
            <a:spAutoFit/>
          </a:bodyPr>
          <a:lstStyle/>
          <a:p>
            <a:pPr defTabSz="1086078"/>
            <a:r>
              <a:rPr lang="fr-FR" sz="4299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79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8849" y="2403170"/>
            <a:ext cx="2520277" cy="771274"/>
          </a:xfrm>
          <a:prstGeom prst="rect">
            <a:avLst/>
          </a:prstGeom>
          <a:noFill/>
        </p:spPr>
        <p:txBody>
          <a:bodyPr wrap="none" lIns="108610" tIns="54305" rIns="108610" bIns="54305" rtlCol="0">
            <a:spAutoFit/>
          </a:bodyPr>
          <a:lstStyle/>
          <a:p>
            <a:pPr defTabSz="1086078"/>
            <a:r>
              <a:rPr lang="fr-FR" sz="4299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79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05" y="735877"/>
            <a:ext cx="4762525" cy="2094445"/>
          </a:xfrm>
          <a:prstGeom prst="rect">
            <a:avLst/>
          </a:prstGeom>
          <a:noFill/>
        </p:spPr>
        <p:txBody>
          <a:bodyPr wrap="square" lIns="108610" tIns="54305" rIns="108610" bIns="54305" rtlCol="0">
            <a:spAutoFit/>
          </a:bodyPr>
          <a:lstStyle/>
          <a:p>
            <a:pPr algn="ctr" defTabSz="1086078"/>
            <a:r>
              <a:rPr lang="fr-FR" sz="4299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078"/>
            <a:r>
              <a:rPr lang="fr-FR" sz="4299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Le Jardin Merveilleux</a:t>
            </a:r>
          </a:p>
        </p:txBody>
      </p:sp>
      <p:sp>
        <p:nvSpPr>
          <p:cNvPr id="17" name="Rectangle à coins arrondis 16"/>
          <p:cNvSpPr/>
          <p:nvPr/>
        </p:nvSpPr>
        <p:spPr>
          <a:xfrm>
            <a:off x="607308" y="3275511"/>
            <a:ext cx="3047731" cy="1709529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0" tIns="54306" rIns="108610" bIns="54306" rtlCol="0" anchor="ctr"/>
          <a:lstStyle/>
          <a:p>
            <a:pPr algn="ctr" defTabSz="1086078"/>
            <a:endParaRPr lang="fr-FR" sz="19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6534336" y="212031"/>
            <a:ext cx="2095315" cy="235060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370894" y="4508932"/>
            <a:ext cx="1899101" cy="415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88547"/>
            <a:r>
              <a:rPr lang="fr-FR" sz="2100" dirty="0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sz="2100" dirty="0">
              <a:ln>
                <a:solidFill>
                  <a:prstClr val="black"/>
                </a:solidFill>
              </a:ln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CC1E5B7-4353-0188-CF25-5DD7224B56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61666" y="3247405"/>
            <a:ext cx="1182727" cy="39627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FC5927E-27A8-C421-6D73-B9F207432FBF}"/>
              </a:ext>
            </a:extLst>
          </p:cNvPr>
          <p:cNvSpPr/>
          <p:nvPr/>
        </p:nvSpPr>
        <p:spPr>
          <a:xfrm>
            <a:off x="5866983" y="6267779"/>
            <a:ext cx="2934411" cy="439617"/>
          </a:xfrm>
          <a:prstGeom prst="rect">
            <a:avLst/>
          </a:prstGeom>
        </p:spPr>
        <p:txBody>
          <a:bodyPr wrap="none" lIns="96402" tIns="48201" rIns="96402" bIns="48201">
            <a:spAutoFit/>
          </a:bodyPr>
          <a:lstStyle/>
          <a:p>
            <a:pPr marL="0" marR="0" lvl="0" indent="0" algn="l" defTabSz="11478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24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Shannon  </a:t>
            </a:r>
            <a:r>
              <a:rPr kumimoji="0" lang="fr-FR" sz="2224" b="0" i="0" u="none" strike="noStrike" kern="1200" cap="none" spc="0" normalizeH="0" baseline="0" noProof="0" dirty="0" err="1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Schätzele</a:t>
            </a:r>
            <a:endParaRPr kumimoji="0" lang="fr-FR" sz="2224" b="0" i="0" u="none" strike="noStrike" kern="1200" cap="none" spc="0" normalizeH="0" baseline="0" noProof="0" dirty="0">
              <a:ln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5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7" grpId="0" animBg="1"/>
      <p:bldP spid="16" grpId="0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</Words>
  <Application>Microsoft Office PowerPoint</Application>
  <PresentationFormat>Affichage à l'écran (4:3)</PresentationFormat>
  <Paragraphs>38</Paragraphs>
  <Slides>61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61</vt:i4>
      </vt:variant>
    </vt:vector>
  </HeadingPairs>
  <TitlesOfParts>
    <vt:vector size="75" baseType="lpstr">
      <vt:lpstr>Aptos</vt:lpstr>
      <vt:lpstr>Aptos Display</vt:lpstr>
      <vt:lpstr>Arial</vt:lpstr>
      <vt:lpstr>Arial Black</vt:lpstr>
      <vt:lpstr>Broadway</vt:lpstr>
      <vt:lpstr>Calibri</vt:lpstr>
      <vt:lpstr>Chiller</vt:lpstr>
      <vt:lpstr>Courgette</vt:lpstr>
      <vt:lpstr>Permanent Marker</vt:lpstr>
      <vt:lpstr>robotoregular</vt:lpstr>
      <vt:lpstr>Rockwell</vt:lpstr>
      <vt:lpstr>Thème Office</vt:lpstr>
      <vt:lpstr>12_Thème Office</vt:lpstr>
      <vt:lpstr>23_Thème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43</cp:revision>
  <dcterms:created xsi:type="dcterms:W3CDTF">2025-11-19T20:47:47Z</dcterms:created>
  <dcterms:modified xsi:type="dcterms:W3CDTF">2026-03-28T21:05:29Z</dcterms:modified>
</cp:coreProperties>
</file>