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703" r:id="rId3"/>
    <p:sldId id="704" r:id="rId4"/>
    <p:sldId id="705" r:id="rId5"/>
    <p:sldId id="706" r:id="rId6"/>
    <p:sldId id="707" r:id="rId7"/>
    <p:sldId id="708" r:id="rId8"/>
    <p:sldId id="709" r:id="rId9"/>
    <p:sldId id="710" r:id="rId10"/>
    <p:sldId id="711" r:id="rId11"/>
    <p:sldId id="712" r:id="rId12"/>
    <p:sldId id="758" r:id="rId13"/>
    <p:sldId id="759" r:id="rId14"/>
    <p:sldId id="714" r:id="rId15"/>
    <p:sldId id="715" r:id="rId16"/>
    <p:sldId id="713" r:id="rId17"/>
    <p:sldId id="716" r:id="rId18"/>
    <p:sldId id="717" r:id="rId19"/>
    <p:sldId id="718" r:id="rId20"/>
    <p:sldId id="719" r:id="rId21"/>
    <p:sldId id="720" r:id="rId22"/>
    <p:sldId id="721" r:id="rId23"/>
    <p:sldId id="722" r:id="rId24"/>
    <p:sldId id="723" r:id="rId25"/>
    <p:sldId id="724" r:id="rId26"/>
    <p:sldId id="725" r:id="rId27"/>
    <p:sldId id="726" r:id="rId28"/>
    <p:sldId id="727" r:id="rId29"/>
    <p:sldId id="728" r:id="rId30"/>
    <p:sldId id="729" r:id="rId31"/>
    <p:sldId id="730" r:id="rId32"/>
    <p:sldId id="731" r:id="rId33"/>
    <p:sldId id="732" r:id="rId34"/>
    <p:sldId id="733" r:id="rId35"/>
    <p:sldId id="734" r:id="rId36"/>
    <p:sldId id="735" r:id="rId37"/>
    <p:sldId id="736" r:id="rId38"/>
    <p:sldId id="737" r:id="rId39"/>
    <p:sldId id="738" r:id="rId40"/>
    <p:sldId id="739" r:id="rId41"/>
    <p:sldId id="740" r:id="rId42"/>
    <p:sldId id="741" r:id="rId43"/>
    <p:sldId id="742" r:id="rId44"/>
    <p:sldId id="743" r:id="rId45"/>
    <p:sldId id="744" r:id="rId46"/>
    <p:sldId id="745" r:id="rId47"/>
    <p:sldId id="746" r:id="rId48"/>
    <p:sldId id="747" r:id="rId49"/>
    <p:sldId id="748" r:id="rId50"/>
    <p:sldId id="749" r:id="rId51"/>
    <p:sldId id="750" r:id="rId52"/>
    <p:sldId id="751" r:id="rId53"/>
    <p:sldId id="752" r:id="rId54"/>
    <p:sldId id="753" r:id="rId55"/>
    <p:sldId id="754" r:id="rId56"/>
    <p:sldId id="756" r:id="rId57"/>
    <p:sldId id="757" r:id="rId58"/>
    <p:sldId id="671" r:id="rId5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wXQ2dfEe8ICpCzEnOYGfA==" hashData="k96HVVFf6uAqPXHMby/Bbv2gnSxX4QZ2JvQ9SKx1OKKqouU2ZSkz1nV0+U6VOHQZjIhwrBq8nxz8PM/1dfdud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989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2" y="2130429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910" y="3886204"/>
            <a:ext cx="6400802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18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37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56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7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31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32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751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552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789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26" y="4406903"/>
            <a:ext cx="7772400" cy="1362075"/>
          </a:xfrm>
        </p:spPr>
        <p:txBody>
          <a:bodyPr anchor="t"/>
          <a:lstStyle>
            <a:lvl1pPr algn="l">
              <a:defRPr sz="4232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26" y="2906958"/>
            <a:ext cx="7772400" cy="1500188"/>
          </a:xfrm>
        </p:spPr>
        <p:txBody>
          <a:bodyPr anchor="b"/>
          <a:lstStyle>
            <a:lvl1pPr marL="0" indent="0">
              <a:buNone/>
              <a:defRPr sz="2010">
                <a:solidFill>
                  <a:schemeClr val="tx1">
                    <a:tint val="75000"/>
                  </a:schemeClr>
                </a:solidFill>
              </a:defRPr>
            </a:lvl1pPr>
            <a:lvl2pPr marL="471899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2pPr>
            <a:lvl3pPr marL="943797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3pPr>
            <a:lvl4pPr marL="1415693" indent="0">
              <a:buNone/>
              <a:defRPr sz="1482">
                <a:solidFill>
                  <a:schemeClr val="tx1">
                    <a:tint val="75000"/>
                  </a:schemeClr>
                </a:solidFill>
              </a:defRPr>
            </a:lvl4pPr>
            <a:lvl5pPr marL="1887594" indent="0">
              <a:buNone/>
              <a:defRPr sz="1482">
                <a:solidFill>
                  <a:schemeClr val="tx1">
                    <a:tint val="75000"/>
                  </a:schemeClr>
                </a:solidFill>
              </a:defRPr>
            </a:lvl5pPr>
            <a:lvl6pPr marL="2359493" indent="0">
              <a:buNone/>
              <a:defRPr sz="1482">
                <a:solidFill>
                  <a:schemeClr val="tx1">
                    <a:tint val="75000"/>
                  </a:schemeClr>
                </a:solidFill>
              </a:defRPr>
            </a:lvl6pPr>
            <a:lvl7pPr marL="2831389" indent="0">
              <a:buNone/>
              <a:defRPr sz="1482">
                <a:solidFill>
                  <a:schemeClr val="tx1">
                    <a:tint val="75000"/>
                  </a:schemeClr>
                </a:solidFill>
              </a:defRPr>
            </a:lvl7pPr>
            <a:lvl8pPr marL="3303287" indent="0">
              <a:buNone/>
              <a:defRPr sz="1482">
                <a:solidFill>
                  <a:schemeClr val="tx1">
                    <a:tint val="75000"/>
                  </a:schemeClr>
                </a:solidFill>
              </a:defRPr>
            </a:lvl8pPr>
            <a:lvl9pPr marL="3775184" indent="0">
              <a:buNone/>
              <a:defRPr sz="148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5443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431" y="1600436"/>
            <a:ext cx="4038600" cy="4525963"/>
          </a:xfrm>
        </p:spPr>
        <p:txBody>
          <a:bodyPr/>
          <a:lstStyle>
            <a:lvl1pPr>
              <a:defRPr sz="2857"/>
            </a:lvl1pPr>
            <a:lvl2pPr>
              <a:defRPr sz="2540"/>
            </a:lvl2pPr>
            <a:lvl3pPr>
              <a:defRPr sz="2010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430" y="1600436"/>
            <a:ext cx="4038600" cy="4525963"/>
          </a:xfrm>
        </p:spPr>
        <p:txBody>
          <a:bodyPr/>
          <a:lstStyle>
            <a:lvl1pPr>
              <a:defRPr sz="2857"/>
            </a:lvl1pPr>
            <a:lvl2pPr>
              <a:defRPr sz="2540"/>
            </a:lvl2pPr>
            <a:lvl3pPr>
              <a:defRPr sz="2010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3559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6" y="1535349"/>
            <a:ext cx="4040188" cy="639761"/>
          </a:xfrm>
        </p:spPr>
        <p:txBody>
          <a:bodyPr anchor="b"/>
          <a:lstStyle>
            <a:lvl1pPr marL="0" indent="0">
              <a:buNone/>
              <a:defRPr sz="2540" b="1"/>
            </a:lvl1pPr>
            <a:lvl2pPr marL="471899" indent="0">
              <a:buNone/>
              <a:defRPr sz="2010" b="1"/>
            </a:lvl2pPr>
            <a:lvl3pPr marL="943797" indent="0">
              <a:buNone/>
              <a:defRPr sz="1905" b="1"/>
            </a:lvl3pPr>
            <a:lvl4pPr marL="1415693" indent="0">
              <a:buNone/>
              <a:defRPr sz="1588" b="1"/>
            </a:lvl4pPr>
            <a:lvl5pPr marL="1887594" indent="0">
              <a:buNone/>
              <a:defRPr sz="1588" b="1"/>
            </a:lvl5pPr>
            <a:lvl6pPr marL="2359493" indent="0">
              <a:buNone/>
              <a:defRPr sz="1588" b="1"/>
            </a:lvl6pPr>
            <a:lvl7pPr marL="2831389" indent="0">
              <a:buNone/>
              <a:defRPr sz="1588" b="1"/>
            </a:lvl7pPr>
            <a:lvl8pPr marL="3303287" indent="0">
              <a:buNone/>
              <a:defRPr sz="1588" b="1"/>
            </a:lvl8pPr>
            <a:lvl9pPr marL="3775184" indent="0">
              <a:buNone/>
              <a:defRPr sz="1588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6" y="2174882"/>
            <a:ext cx="4040188" cy="3951287"/>
          </a:xfrm>
        </p:spPr>
        <p:txBody>
          <a:bodyPr/>
          <a:lstStyle>
            <a:lvl1pPr>
              <a:defRPr sz="2540"/>
            </a:lvl1pPr>
            <a:lvl2pPr>
              <a:defRPr sz="2010"/>
            </a:lvl2pPr>
            <a:lvl3pPr>
              <a:defRPr sz="1905"/>
            </a:lvl3pPr>
            <a:lvl4pPr>
              <a:defRPr sz="1588"/>
            </a:lvl4pPr>
            <a:lvl5pPr>
              <a:defRPr sz="1588"/>
            </a:lvl5pPr>
            <a:lvl6pPr>
              <a:defRPr sz="1588"/>
            </a:lvl6pPr>
            <a:lvl7pPr>
              <a:defRPr sz="1588"/>
            </a:lvl7pPr>
            <a:lvl8pPr>
              <a:defRPr sz="1588"/>
            </a:lvl8pPr>
            <a:lvl9pPr>
              <a:defRPr sz="158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343" y="1535349"/>
            <a:ext cx="4041775" cy="639761"/>
          </a:xfrm>
        </p:spPr>
        <p:txBody>
          <a:bodyPr anchor="b"/>
          <a:lstStyle>
            <a:lvl1pPr marL="0" indent="0">
              <a:buNone/>
              <a:defRPr sz="2540" b="1"/>
            </a:lvl1pPr>
            <a:lvl2pPr marL="471899" indent="0">
              <a:buNone/>
              <a:defRPr sz="2010" b="1"/>
            </a:lvl2pPr>
            <a:lvl3pPr marL="943797" indent="0">
              <a:buNone/>
              <a:defRPr sz="1905" b="1"/>
            </a:lvl3pPr>
            <a:lvl4pPr marL="1415693" indent="0">
              <a:buNone/>
              <a:defRPr sz="1588" b="1"/>
            </a:lvl4pPr>
            <a:lvl5pPr marL="1887594" indent="0">
              <a:buNone/>
              <a:defRPr sz="1588" b="1"/>
            </a:lvl5pPr>
            <a:lvl6pPr marL="2359493" indent="0">
              <a:buNone/>
              <a:defRPr sz="1588" b="1"/>
            </a:lvl6pPr>
            <a:lvl7pPr marL="2831389" indent="0">
              <a:buNone/>
              <a:defRPr sz="1588" b="1"/>
            </a:lvl7pPr>
            <a:lvl8pPr marL="3303287" indent="0">
              <a:buNone/>
              <a:defRPr sz="1588" b="1"/>
            </a:lvl8pPr>
            <a:lvl9pPr marL="3775184" indent="0">
              <a:buNone/>
              <a:defRPr sz="1588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343" y="2174882"/>
            <a:ext cx="4041775" cy="3951287"/>
          </a:xfrm>
        </p:spPr>
        <p:txBody>
          <a:bodyPr/>
          <a:lstStyle>
            <a:lvl1pPr>
              <a:defRPr sz="2540"/>
            </a:lvl1pPr>
            <a:lvl2pPr>
              <a:defRPr sz="2010"/>
            </a:lvl2pPr>
            <a:lvl3pPr>
              <a:defRPr sz="1905"/>
            </a:lvl3pPr>
            <a:lvl4pPr>
              <a:defRPr sz="1588"/>
            </a:lvl4pPr>
            <a:lvl5pPr>
              <a:defRPr sz="1588"/>
            </a:lvl5pPr>
            <a:lvl6pPr>
              <a:defRPr sz="1588"/>
            </a:lvl6pPr>
            <a:lvl7pPr>
              <a:defRPr sz="1588"/>
            </a:lvl7pPr>
            <a:lvl8pPr>
              <a:defRPr sz="1588"/>
            </a:lvl8pPr>
            <a:lvl9pPr>
              <a:defRPr sz="158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9421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4228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5156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19" y="273054"/>
            <a:ext cx="3008313" cy="1162050"/>
          </a:xfrm>
        </p:spPr>
        <p:txBody>
          <a:bodyPr anchor="b"/>
          <a:lstStyle>
            <a:lvl1pPr algn="l">
              <a:defRPr sz="201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74" y="273051"/>
            <a:ext cx="5111750" cy="5853112"/>
          </a:xfrm>
        </p:spPr>
        <p:txBody>
          <a:bodyPr/>
          <a:lstStyle>
            <a:lvl1pPr>
              <a:defRPr sz="3280"/>
            </a:lvl1pPr>
            <a:lvl2pPr>
              <a:defRPr sz="2857"/>
            </a:lvl2pPr>
            <a:lvl3pPr>
              <a:defRPr sz="2540"/>
            </a:lvl3pPr>
            <a:lvl4pPr>
              <a:defRPr sz="2010"/>
            </a:lvl4pPr>
            <a:lvl5pPr>
              <a:defRPr sz="2010"/>
            </a:lvl5pPr>
            <a:lvl6pPr>
              <a:defRPr sz="2010"/>
            </a:lvl6pPr>
            <a:lvl7pPr>
              <a:defRPr sz="2010"/>
            </a:lvl7pPr>
            <a:lvl8pPr>
              <a:defRPr sz="2010"/>
            </a:lvl8pPr>
            <a:lvl9pPr>
              <a:defRPr sz="201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19" y="1435100"/>
            <a:ext cx="3008313" cy="4691062"/>
          </a:xfrm>
        </p:spPr>
        <p:txBody>
          <a:bodyPr/>
          <a:lstStyle>
            <a:lvl1pPr marL="0" indent="0">
              <a:buNone/>
              <a:defRPr sz="1482"/>
            </a:lvl1pPr>
            <a:lvl2pPr marL="471899" indent="0">
              <a:buNone/>
              <a:defRPr sz="1270"/>
            </a:lvl2pPr>
            <a:lvl3pPr marL="943797" indent="0">
              <a:buNone/>
              <a:defRPr sz="952"/>
            </a:lvl3pPr>
            <a:lvl4pPr marL="1415693" indent="0">
              <a:buNone/>
              <a:defRPr sz="846"/>
            </a:lvl4pPr>
            <a:lvl5pPr marL="1887594" indent="0">
              <a:buNone/>
              <a:defRPr sz="846"/>
            </a:lvl5pPr>
            <a:lvl6pPr marL="2359493" indent="0">
              <a:buNone/>
              <a:defRPr sz="846"/>
            </a:lvl6pPr>
            <a:lvl7pPr marL="2831389" indent="0">
              <a:buNone/>
              <a:defRPr sz="846"/>
            </a:lvl7pPr>
            <a:lvl8pPr marL="3303287" indent="0">
              <a:buNone/>
              <a:defRPr sz="846"/>
            </a:lvl8pPr>
            <a:lvl9pPr marL="3775184" indent="0">
              <a:buNone/>
              <a:defRPr sz="846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1072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93" y="4800602"/>
            <a:ext cx="5486400" cy="566738"/>
          </a:xfrm>
        </p:spPr>
        <p:txBody>
          <a:bodyPr anchor="b"/>
          <a:lstStyle>
            <a:lvl1pPr algn="l">
              <a:defRPr sz="201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93" y="613225"/>
            <a:ext cx="5486400" cy="4114800"/>
          </a:xfrm>
        </p:spPr>
        <p:txBody>
          <a:bodyPr/>
          <a:lstStyle>
            <a:lvl1pPr marL="0" indent="0">
              <a:buNone/>
              <a:defRPr sz="3280"/>
            </a:lvl1pPr>
            <a:lvl2pPr marL="471899" indent="0">
              <a:buNone/>
              <a:defRPr sz="2857"/>
            </a:lvl2pPr>
            <a:lvl3pPr marL="943797" indent="0">
              <a:buNone/>
              <a:defRPr sz="2540"/>
            </a:lvl3pPr>
            <a:lvl4pPr marL="1415693" indent="0">
              <a:buNone/>
              <a:defRPr sz="2010"/>
            </a:lvl4pPr>
            <a:lvl5pPr marL="1887594" indent="0">
              <a:buNone/>
              <a:defRPr sz="2010"/>
            </a:lvl5pPr>
            <a:lvl6pPr marL="2359493" indent="0">
              <a:buNone/>
              <a:defRPr sz="2010"/>
            </a:lvl6pPr>
            <a:lvl7pPr marL="2831389" indent="0">
              <a:buNone/>
              <a:defRPr sz="2010"/>
            </a:lvl7pPr>
            <a:lvl8pPr marL="3303287" indent="0">
              <a:buNone/>
              <a:defRPr sz="2010"/>
            </a:lvl8pPr>
            <a:lvl9pPr marL="3775184" indent="0">
              <a:buNone/>
              <a:defRPr sz="201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93" y="5367788"/>
            <a:ext cx="5486400" cy="804861"/>
          </a:xfrm>
        </p:spPr>
        <p:txBody>
          <a:bodyPr/>
          <a:lstStyle>
            <a:lvl1pPr marL="0" indent="0">
              <a:buNone/>
              <a:defRPr sz="1482"/>
            </a:lvl1pPr>
            <a:lvl2pPr marL="471899" indent="0">
              <a:buNone/>
              <a:defRPr sz="1270"/>
            </a:lvl2pPr>
            <a:lvl3pPr marL="943797" indent="0">
              <a:buNone/>
              <a:defRPr sz="952"/>
            </a:lvl3pPr>
            <a:lvl4pPr marL="1415693" indent="0">
              <a:buNone/>
              <a:defRPr sz="846"/>
            </a:lvl4pPr>
            <a:lvl5pPr marL="1887594" indent="0">
              <a:buNone/>
              <a:defRPr sz="846"/>
            </a:lvl5pPr>
            <a:lvl6pPr marL="2359493" indent="0">
              <a:buNone/>
              <a:defRPr sz="846"/>
            </a:lvl6pPr>
            <a:lvl7pPr marL="2831389" indent="0">
              <a:buNone/>
              <a:defRPr sz="846"/>
            </a:lvl7pPr>
            <a:lvl8pPr marL="3303287" indent="0">
              <a:buNone/>
              <a:defRPr sz="846"/>
            </a:lvl8pPr>
            <a:lvl9pPr marL="3775184" indent="0">
              <a:buNone/>
              <a:defRPr sz="846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515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3220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6" y="274640"/>
            <a:ext cx="2057401" cy="5851524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2" y="274640"/>
            <a:ext cx="6019799" cy="5851524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158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630" y="2135124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454" y="3886352"/>
            <a:ext cx="6400802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80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61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940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922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900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881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861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84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0326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8438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189" y="4412354"/>
            <a:ext cx="7772400" cy="1362073"/>
          </a:xfrm>
        </p:spPr>
        <p:txBody>
          <a:bodyPr anchor="t"/>
          <a:lstStyle>
            <a:lvl1pPr algn="l">
              <a:defRPr sz="4445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189" y="2906958"/>
            <a:ext cx="7772400" cy="1500188"/>
          </a:xfrm>
        </p:spPr>
        <p:txBody>
          <a:bodyPr anchor="b"/>
          <a:lstStyle>
            <a:lvl1pPr marL="0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1pPr>
            <a:lvl2pPr marL="498069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2pPr>
            <a:lvl3pPr marL="996141" indent="0">
              <a:buNone/>
              <a:defRPr sz="1798">
                <a:solidFill>
                  <a:schemeClr val="tx1">
                    <a:tint val="75000"/>
                  </a:schemeClr>
                </a:solidFill>
              </a:defRPr>
            </a:lvl3pPr>
            <a:lvl4pPr marL="1494067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4pPr>
            <a:lvl5pPr marL="1992234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5pPr>
            <a:lvl6pPr marL="2490062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6pPr>
            <a:lvl7pPr marL="2988116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7pPr>
            <a:lvl8pPr marL="3486113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8pPr>
            <a:lvl9pPr marL="3984148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5855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8508" y="1601476"/>
            <a:ext cx="4038600" cy="4525963"/>
          </a:xfrm>
        </p:spPr>
        <p:txBody>
          <a:bodyPr/>
          <a:lstStyle>
            <a:lvl1pPr>
              <a:defRPr sz="3068"/>
            </a:lvl1pPr>
            <a:lvl2pPr>
              <a:defRPr sz="2645"/>
            </a:lvl2pPr>
            <a:lvl3pPr>
              <a:defRPr sz="2222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864" y="1601476"/>
            <a:ext cx="4038600" cy="4525963"/>
          </a:xfrm>
        </p:spPr>
        <p:txBody>
          <a:bodyPr/>
          <a:lstStyle>
            <a:lvl1pPr>
              <a:defRPr sz="3068"/>
            </a:lvl1pPr>
            <a:lvl2pPr>
              <a:defRPr sz="2645"/>
            </a:lvl2pPr>
            <a:lvl3pPr>
              <a:defRPr sz="2222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165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3" y="1535421"/>
            <a:ext cx="4040188" cy="639761"/>
          </a:xfrm>
        </p:spPr>
        <p:txBody>
          <a:bodyPr anchor="b"/>
          <a:lstStyle>
            <a:lvl1pPr marL="0" indent="0">
              <a:buNone/>
              <a:defRPr sz="2645" b="1"/>
            </a:lvl1pPr>
            <a:lvl2pPr marL="498069" indent="0">
              <a:buNone/>
              <a:defRPr sz="2222" b="1"/>
            </a:lvl2pPr>
            <a:lvl3pPr marL="996141" indent="0">
              <a:buNone/>
              <a:defRPr sz="1905" b="1"/>
            </a:lvl3pPr>
            <a:lvl4pPr marL="1494067" indent="0">
              <a:buNone/>
              <a:defRPr sz="1798" b="1"/>
            </a:lvl4pPr>
            <a:lvl5pPr marL="1992234" indent="0">
              <a:buNone/>
              <a:defRPr sz="1798" b="1"/>
            </a:lvl5pPr>
            <a:lvl6pPr marL="2490062" indent="0">
              <a:buNone/>
              <a:defRPr sz="1798" b="1"/>
            </a:lvl6pPr>
            <a:lvl7pPr marL="2988116" indent="0">
              <a:buNone/>
              <a:defRPr sz="1798" b="1"/>
            </a:lvl7pPr>
            <a:lvl8pPr marL="3486113" indent="0">
              <a:buNone/>
              <a:defRPr sz="1798" b="1"/>
            </a:lvl8pPr>
            <a:lvl9pPr marL="3984148" indent="0">
              <a:buNone/>
              <a:defRPr sz="1798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3" y="2175067"/>
            <a:ext cx="4040188" cy="3951288"/>
          </a:xfrm>
        </p:spPr>
        <p:txBody>
          <a:bodyPr/>
          <a:lstStyle>
            <a:lvl1pPr>
              <a:defRPr sz="2645"/>
            </a:lvl1pPr>
            <a:lvl2pPr>
              <a:defRPr sz="2222"/>
            </a:lvl2pPr>
            <a:lvl3pPr>
              <a:defRPr sz="1905"/>
            </a:lvl3pPr>
            <a:lvl4pPr>
              <a:defRPr sz="1798"/>
            </a:lvl4pPr>
            <a:lvl5pPr>
              <a:defRPr sz="1798"/>
            </a:lvl5pPr>
            <a:lvl6pPr>
              <a:defRPr sz="1798"/>
            </a:lvl6pPr>
            <a:lvl7pPr>
              <a:defRPr sz="1798"/>
            </a:lvl7pPr>
            <a:lvl8pPr>
              <a:defRPr sz="1798"/>
            </a:lvl8pPr>
            <a:lvl9pPr>
              <a:defRPr sz="179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634" y="1535421"/>
            <a:ext cx="4041775" cy="639761"/>
          </a:xfrm>
        </p:spPr>
        <p:txBody>
          <a:bodyPr anchor="b"/>
          <a:lstStyle>
            <a:lvl1pPr marL="0" indent="0">
              <a:buNone/>
              <a:defRPr sz="2645" b="1"/>
            </a:lvl1pPr>
            <a:lvl2pPr marL="498069" indent="0">
              <a:buNone/>
              <a:defRPr sz="2222" b="1"/>
            </a:lvl2pPr>
            <a:lvl3pPr marL="996141" indent="0">
              <a:buNone/>
              <a:defRPr sz="1905" b="1"/>
            </a:lvl3pPr>
            <a:lvl4pPr marL="1494067" indent="0">
              <a:buNone/>
              <a:defRPr sz="1798" b="1"/>
            </a:lvl4pPr>
            <a:lvl5pPr marL="1992234" indent="0">
              <a:buNone/>
              <a:defRPr sz="1798" b="1"/>
            </a:lvl5pPr>
            <a:lvl6pPr marL="2490062" indent="0">
              <a:buNone/>
              <a:defRPr sz="1798" b="1"/>
            </a:lvl6pPr>
            <a:lvl7pPr marL="2988116" indent="0">
              <a:buNone/>
              <a:defRPr sz="1798" b="1"/>
            </a:lvl7pPr>
            <a:lvl8pPr marL="3486113" indent="0">
              <a:buNone/>
              <a:defRPr sz="1798" b="1"/>
            </a:lvl8pPr>
            <a:lvl9pPr marL="3984148" indent="0">
              <a:buNone/>
              <a:defRPr sz="1798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634" y="2175067"/>
            <a:ext cx="4041775" cy="3951288"/>
          </a:xfrm>
        </p:spPr>
        <p:txBody>
          <a:bodyPr/>
          <a:lstStyle>
            <a:lvl1pPr>
              <a:defRPr sz="2645"/>
            </a:lvl1pPr>
            <a:lvl2pPr>
              <a:defRPr sz="2222"/>
            </a:lvl2pPr>
            <a:lvl3pPr>
              <a:defRPr sz="1905"/>
            </a:lvl3pPr>
            <a:lvl4pPr>
              <a:defRPr sz="1798"/>
            </a:lvl4pPr>
            <a:lvl5pPr>
              <a:defRPr sz="1798"/>
            </a:lvl5pPr>
            <a:lvl6pPr>
              <a:defRPr sz="1798"/>
            </a:lvl6pPr>
            <a:lvl7pPr>
              <a:defRPr sz="1798"/>
            </a:lvl7pPr>
            <a:lvl8pPr>
              <a:defRPr sz="1798"/>
            </a:lvl8pPr>
            <a:lvl9pPr>
              <a:defRPr sz="179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582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484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0048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300" y="276774"/>
            <a:ext cx="3008313" cy="1162050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69" y="278289"/>
            <a:ext cx="5111749" cy="5853111"/>
          </a:xfrm>
        </p:spPr>
        <p:txBody>
          <a:bodyPr/>
          <a:lstStyle>
            <a:lvl1pPr>
              <a:defRPr sz="3493"/>
            </a:lvl1pPr>
            <a:lvl2pPr>
              <a:defRPr sz="3068"/>
            </a:lvl2pPr>
            <a:lvl3pPr>
              <a:defRPr sz="2645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300" y="1435440"/>
            <a:ext cx="3008313" cy="4691061"/>
          </a:xfrm>
        </p:spPr>
        <p:txBody>
          <a:bodyPr/>
          <a:lstStyle>
            <a:lvl1pPr marL="0" indent="0">
              <a:buNone/>
              <a:defRPr sz="1588"/>
            </a:lvl1pPr>
            <a:lvl2pPr marL="498069" indent="0">
              <a:buNone/>
              <a:defRPr sz="1376"/>
            </a:lvl2pPr>
            <a:lvl3pPr marL="996141" indent="0">
              <a:buNone/>
              <a:defRPr sz="1164"/>
            </a:lvl3pPr>
            <a:lvl4pPr marL="1494067" indent="0">
              <a:buNone/>
              <a:defRPr sz="1059"/>
            </a:lvl4pPr>
            <a:lvl5pPr marL="1992234" indent="0">
              <a:buNone/>
              <a:defRPr sz="1059"/>
            </a:lvl5pPr>
            <a:lvl6pPr marL="2490062" indent="0">
              <a:buNone/>
              <a:defRPr sz="1059"/>
            </a:lvl6pPr>
            <a:lvl7pPr marL="2988116" indent="0">
              <a:buNone/>
              <a:defRPr sz="1059"/>
            </a:lvl7pPr>
            <a:lvl8pPr marL="3486113" indent="0">
              <a:buNone/>
              <a:defRPr sz="1059"/>
            </a:lvl8pPr>
            <a:lvl9pPr marL="3984148" indent="0">
              <a:buNone/>
              <a:defRPr sz="1059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919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37" y="4804562"/>
            <a:ext cx="5486400" cy="566738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37" y="618683"/>
            <a:ext cx="5486400" cy="4114800"/>
          </a:xfrm>
        </p:spPr>
        <p:txBody>
          <a:bodyPr/>
          <a:lstStyle>
            <a:lvl1pPr marL="0" indent="0">
              <a:buNone/>
              <a:defRPr sz="3493"/>
            </a:lvl1pPr>
            <a:lvl2pPr marL="498069" indent="0">
              <a:buNone/>
              <a:defRPr sz="3068"/>
            </a:lvl2pPr>
            <a:lvl3pPr marL="996141" indent="0">
              <a:buNone/>
              <a:defRPr sz="2645"/>
            </a:lvl3pPr>
            <a:lvl4pPr marL="1494067" indent="0">
              <a:buNone/>
              <a:defRPr sz="2222"/>
            </a:lvl4pPr>
            <a:lvl5pPr marL="1992234" indent="0">
              <a:buNone/>
              <a:defRPr sz="2222"/>
            </a:lvl5pPr>
            <a:lvl6pPr marL="2490062" indent="0">
              <a:buNone/>
              <a:defRPr sz="2222"/>
            </a:lvl6pPr>
            <a:lvl7pPr marL="2988116" indent="0">
              <a:buNone/>
              <a:defRPr sz="2222"/>
            </a:lvl7pPr>
            <a:lvl8pPr marL="3486113" indent="0">
              <a:buNone/>
              <a:defRPr sz="2222"/>
            </a:lvl8pPr>
            <a:lvl9pPr marL="3984148" indent="0">
              <a:buNone/>
              <a:defRPr sz="2222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37" y="5368469"/>
            <a:ext cx="5486400" cy="804861"/>
          </a:xfrm>
        </p:spPr>
        <p:txBody>
          <a:bodyPr/>
          <a:lstStyle>
            <a:lvl1pPr marL="0" indent="0">
              <a:buNone/>
              <a:defRPr sz="1588"/>
            </a:lvl1pPr>
            <a:lvl2pPr marL="498069" indent="0">
              <a:buNone/>
              <a:defRPr sz="1376"/>
            </a:lvl2pPr>
            <a:lvl3pPr marL="996141" indent="0">
              <a:buNone/>
              <a:defRPr sz="1164"/>
            </a:lvl3pPr>
            <a:lvl4pPr marL="1494067" indent="0">
              <a:buNone/>
              <a:defRPr sz="1059"/>
            </a:lvl4pPr>
            <a:lvl5pPr marL="1992234" indent="0">
              <a:buNone/>
              <a:defRPr sz="1059"/>
            </a:lvl5pPr>
            <a:lvl6pPr marL="2490062" indent="0">
              <a:buNone/>
              <a:defRPr sz="1059"/>
            </a:lvl6pPr>
            <a:lvl7pPr marL="2988116" indent="0">
              <a:buNone/>
              <a:defRPr sz="1059"/>
            </a:lvl7pPr>
            <a:lvl8pPr marL="3486113" indent="0">
              <a:buNone/>
              <a:defRPr sz="1059"/>
            </a:lvl8pPr>
            <a:lvl9pPr marL="3984148" indent="0">
              <a:buNone/>
              <a:defRPr sz="1059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4057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457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9" y="278596"/>
            <a:ext cx="2057402" cy="5851524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542" y="278596"/>
            <a:ext cx="6019798" cy="5851524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1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8" y="274642"/>
            <a:ext cx="8229599" cy="1143001"/>
          </a:xfrm>
          <a:prstGeom prst="rect">
            <a:avLst/>
          </a:prstGeom>
        </p:spPr>
        <p:txBody>
          <a:bodyPr vert="horz" lIns="89366" tIns="44681" rIns="89366" bIns="44681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8" y="1600436"/>
            <a:ext cx="8229599" cy="4525963"/>
          </a:xfrm>
          <a:prstGeom prst="rect">
            <a:avLst/>
          </a:prstGeom>
        </p:spPr>
        <p:txBody>
          <a:bodyPr vert="horz" lIns="89366" tIns="44681" rIns="89366" bIns="44681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17" y="6356354"/>
            <a:ext cx="2133601" cy="365125"/>
          </a:xfrm>
          <a:prstGeom prst="rect">
            <a:avLst/>
          </a:prstGeom>
        </p:spPr>
        <p:txBody>
          <a:bodyPr vert="horz" lIns="89366" tIns="44681" rIns="89366" bIns="44681" rtlCol="0" anchor="ctr"/>
          <a:lstStyle>
            <a:lvl1pPr algn="l" defTabSz="943797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16/02/2026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623" y="6356354"/>
            <a:ext cx="2895602" cy="365125"/>
          </a:xfrm>
          <a:prstGeom prst="rect">
            <a:avLst/>
          </a:prstGeom>
        </p:spPr>
        <p:txBody>
          <a:bodyPr vert="horz" lIns="89366" tIns="44681" rIns="89366" bIns="44681" rtlCol="0" anchor="ctr"/>
          <a:lstStyle>
            <a:lvl1pPr algn="ctr" defTabSz="943797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416" y="6356354"/>
            <a:ext cx="2133601" cy="365125"/>
          </a:xfrm>
          <a:prstGeom prst="rect">
            <a:avLst/>
          </a:prstGeom>
        </p:spPr>
        <p:txBody>
          <a:bodyPr vert="horz" lIns="89366" tIns="44681" rIns="89366" bIns="44681" rtlCol="0" anchor="ctr"/>
          <a:lstStyle>
            <a:lvl1pPr algn="r" defTabSz="943797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91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  <p:txStyles>
    <p:titleStyle>
      <a:lvl1pPr algn="ctr" defTabSz="943797" rtl="0" eaLnBrk="1" latinLnBrk="0" hangingPunct="1">
        <a:spcBef>
          <a:spcPct val="0"/>
        </a:spcBef>
        <a:buNone/>
        <a:defRPr sz="45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3982" indent="-353982" algn="l" defTabSz="943797" rtl="0" eaLnBrk="1" latinLnBrk="0" hangingPunct="1">
        <a:spcBef>
          <a:spcPct val="20000"/>
        </a:spcBef>
        <a:buFont typeface="Arial" pitchFamily="34" charset="0"/>
        <a:buChar char="•"/>
        <a:defRPr sz="3280" kern="1200">
          <a:solidFill>
            <a:schemeClr val="tx1"/>
          </a:solidFill>
          <a:latin typeface="+mn-lt"/>
          <a:ea typeface="+mn-ea"/>
          <a:cs typeface="+mn-cs"/>
        </a:defRPr>
      </a:lvl1pPr>
      <a:lvl2pPr marL="766857" indent="-294898" algn="l" defTabSz="943797" rtl="0" eaLnBrk="1" latinLnBrk="0" hangingPunct="1">
        <a:spcBef>
          <a:spcPct val="20000"/>
        </a:spcBef>
        <a:buFont typeface="Arial" pitchFamily="34" charset="0"/>
        <a:buChar char="–"/>
        <a:defRPr sz="2857" kern="1200">
          <a:solidFill>
            <a:schemeClr val="tx1"/>
          </a:solidFill>
          <a:latin typeface="+mn-lt"/>
          <a:ea typeface="+mn-ea"/>
          <a:cs typeface="+mn-cs"/>
        </a:defRPr>
      </a:lvl2pPr>
      <a:lvl3pPr marL="1179747" indent="-235948" algn="l" defTabSz="943797" rtl="0" eaLnBrk="1" latinLnBrk="0" hangingPunct="1">
        <a:spcBef>
          <a:spcPct val="20000"/>
        </a:spcBef>
        <a:buFont typeface="Arial" pitchFamily="34" charset="0"/>
        <a:buChar char="•"/>
        <a:defRPr sz="2540" kern="1200">
          <a:solidFill>
            <a:schemeClr val="tx1"/>
          </a:solidFill>
          <a:latin typeface="+mn-lt"/>
          <a:ea typeface="+mn-ea"/>
          <a:cs typeface="+mn-cs"/>
        </a:defRPr>
      </a:lvl3pPr>
      <a:lvl4pPr marL="1651642" indent="-235948" algn="l" defTabSz="943797" rtl="0" eaLnBrk="1" latinLnBrk="0" hangingPunct="1">
        <a:spcBef>
          <a:spcPct val="20000"/>
        </a:spcBef>
        <a:buFont typeface="Arial" pitchFamily="34" charset="0"/>
        <a:buChar char="–"/>
        <a:defRPr sz="2010" kern="1200">
          <a:solidFill>
            <a:schemeClr val="tx1"/>
          </a:solidFill>
          <a:latin typeface="+mn-lt"/>
          <a:ea typeface="+mn-ea"/>
          <a:cs typeface="+mn-cs"/>
        </a:defRPr>
      </a:lvl4pPr>
      <a:lvl5pPr marL="2123592" indent="-235948" algn="l" defTabSz="943797" rtl="0" eaLnBrk="1" latinLnBrk="0" hangingPunct="1">
        <a:spcBef>
          <a:spcPct val="20000"/>
        </a:spcBef>
        <a:buFont typeface="Arial" pitchFamily="34" charset="0"/>
        <a:buChar char="»"/>
        <a:defRPr sz="2010" kern="1200">
          <a:solidFill>
            <a:schemeClr val="tx1"/>
          </a:solidFill>
          <a:latin typeface="+mn-lt"/>
          <a:ea typeface="+mn-ea"/>
          <a:cs typeface="+mn-cs"/>
        </a:defRPr>
      </a:lvl5pPr>
      <a:lvl6pPr marL="2595469" indent="-235948" algn="l" defTabSz="943797" rtl="0" eaLnBrk="1" latinLnBrk="0" hangingPunct="1">
        <a:spcBef>
          <a:spcPct val="20000"/>
        </a:spcBef>
        <a:buFont typeface="Arial" pitchFamily="34" charset="0"/>
        <a:buChar char="•"/>
        <a:defRPr sz="2010" kern="1200">
          <a:solidFill>
            <a:schemeClr val="tx1"/>
          </a:solidFill>
          <a:latin typeface="+mn-lt"/>
          <a:ea typeface="+mn-ea"/>
          <a:cs typeface="+mn-cs"/>
        </a:defRPr>
      </a:lvl6pPr>
      <a:lvl7pPr marL="3067388" indent="-235948" algn="l" defTabSz="943797" rtl="0" eaLnBrk="1" latinLnBrk="0" hangingPunct="1">
        <a:spcBef>
          <a:spcPct val="20000"/>
        </a:spcBef>
        <a:buFont typeface="Arial" pitchFamily="34" charset="0"/>
        <a:buChar char="•"/>
        <a:defRPr sz="2010" kern="1200">
          <a:solidFill>
            <a:schemeClr val="tx1"/>
          </a:solidFill>
          <a:latin typeface="+mn-lt"/>
          <a:ea typeface="+mn-ea"/>
          <a:cs typeface="+mn-cs"/>
        </a:defRPr>
      </a:lvl7pPr>
      <a:lvl8pPr marL="3539300" indent="-235948" algn="l" defTabSz="943797" rtl="0" eaLnBrk="1" latinLnBrk="0" hangingPunct="1">
        <a:spcBef>
          <a:spcPct val="20000"/>
        </a:spcBef>
        <a:buFont typeface="Arial" pitchFamily="34" charset="0"/>
        <a:buChar char="•"/>
        <a:defRPr sz="2010" kern="1200">
          <a:solidFill>
            <a:schemeClr val="tx1"/>
          </a:solidFill>
          <a:latin typeface="+mn-lt"/>
          <a:ea typeface="+mn-ea"/>
          <a:cs typeface="+mn-cs"/>
        </a:defRPr>
      </a:lvl8pPr>
      <a:lvl9pPr marL="4011205" indent="-235948" algn="l" defTabSz="943797" rtl="0" eaLnBrk="1" latinLnBrk="0" hangingPunct="1">
        <a:spcBef>
          <a:spcPct val="20000"/>
        </a:spcBef>
        <a:buFont typeface="Arial" pitchFamily="34" charset="0"/>
        <a:buChar char="•"/>
        <a:defRPr sz="201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379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1pPr>
      <a:lvl2pPr marL="471899" algn="l" defTabSz="94379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2pPr>
      <a:lvl3pPr marL="943797" algn="l" defTabSz="94379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3pPr>
      <a:lvl4pPr marL="1415693" algn="l" defTabSz="94379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4pPr>
      <a:lvl5pPr marL="1887594" algn="l" defTabSz="94379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5pPr>
      <a:lvl6pPr marL="2359493" algn="l" defTabSz="94379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6pPr>
      <a:lvl7pPr marL="2831389" algn="l" defTabSz="94379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7pPr>
      <a:lvl8pPr marL="3303287" algn="l" defTabSz="94379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8pPr>
      <a:lvl9pPr marL="3775184" algn="l" defTabSz="94379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1" y="276685"/>
            <a:ext cx="8229599" cy="1143002"/>
          </a:xfrm>
          <a:prstGeom prst="rect">
            <a:avLst/>
          </a:prstGeom>
        </p:spPr>
        <p:txBody>
          <a:bodyPr vert="horz" lIns="93713" tIns="46841" rIns="93713" bIns="46841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1" y="1601476"/>
            <a:ext cx="8229599" cy="4525963"/>
          </a:xfrm>
          <a:prstGeom prst="rect">
            <a:avLst/>
          </a:prstGeom>
        </p:spPr>
        <p:txBody>
          <a:bodyPr vert="horz" lIns="93713" tIns="46841" rIns="93713" bIns="46841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119" y="6360324"/>
            <a:ext cx="2133601" cy="365125"/>
          </a:xfrm>
          <a:prstGeom prst="rect">
            <a:avLst/>
          </a:prstGeom>
        </p:spPr>
        <p:txBody>
          <a:bodyPr vert="horz" lIns="93713" tIns="46841" rIns="93713" bIns="46841" rtlCol="0" anchor="ctr"/>
          <a:lstStyle>
            <a:lvl1pPr algn="l" defTabSz="996141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16/02/2026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082" y="6360324"/>
            <a:ext cx="2895600" cy="365125"/>
          </a:xfrm>
          <a:prstGeom prst="rect">
            <a:avLst/>
          </a:prstGeom>
        </p:spPr>
        <p:txBody>
          <a:bodyPr vert="horz" lIns="93713" tIns="46841" rIns="93713" bIns="46841" rtlCol="0" anchor="ctr"/>
          <a:lstStyle>
            <a:lvl1pPr algn="ctr" defTabSz="996141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135" y="6360324"/>
            <a:ext cx="2133601" cy="365125"/>
          </a:xfrm>
          <a:prstGeom prst="rect">
            <a:avLst/>
          </a:prstGeom>
        </p:spPr>
        <p:txBody>
          <a:bodyPr vert="horz" lIns="93713" tIns="46841" rIns="93713" bIns="46841" rtlCol="0" anchor="ctr"/>
          <a:lstStyle>
            <a:lvl1pPr algn="r" defTabSz="996141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005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  <p:txStyles>
    <p:titleStyle>
      <a:lvl1pPr algn="ctr" defTabSz="996141" rtl="0" eaLnBrk="1" latinLnBrk="0" hangingPunct="1">
        <a:spcBef>
          <a:spcPct val="0"/>
        </a:spcBef>
        <a:buNone/>
        <a:defRPr sz="4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3555" indent="-373555" algn="l" defTabSz="996141" rtl="0" eaLnBrk="1" latinLnBrk="0" hangingPunct="1">
        <a:spcBef>
          <a:spcPct val="20000"/>
        </a:spcBef>
        <a:buFont typeface="Arial" pitchFamily="34" charset="0"/>
        <a:buChar char="•"/>
        <a:defRPr sz="3493" kern="1200">
          <a:solidFill>
            <a:schemeClr val="tx1"/>
          </a:solidFill>
          <a:latin typeface="+mn-lt"/>
          <a:ea typeface="+mn-ea"/>
          <a:cs typeface="+mn-cs"/>
        </a:defRPr>
      </a:lvl1pPr>
      <a:lvl2pPr marL="809254" indent="-311243" algn="l" defTabSz="996141" rtl="0" eaLnBrk="1" latinLnBrk="0" hangingPunct="1">
        <a:spcBef>
          <a:spcPct val="20000"/>
        </a:spcBef>
        <a:buFont typeface="Arial" pitchFamily="34" charset="0"/>
        <a:buChar char="–"/>
        <a:defRPr sz="3068" kern="1200">
          <a:solidFill>
            <a:schemeClr val="tx1"/>
          </a:solidFill>
          <a:latin typeface="+mn-lt"/>
          <a:ea typeface="+mn-ea"/>
          <a:cs typeface="+mn-cs"/>
        </a:defRPr>
      </a:lvl2pPr>
      <a:lvl3pPr marL="1245008" indent="-249055" algn="l" defTabSz="996141" rtl="0" eaLnBrk="1" latinLnBrk="0" hangingPunct="1">
        <a:spcBef>
          <a:spcPct val="20000"/>
        </a:spcBef>
        <a:buFont typeface="Arial" pitchFamily="34" charset="0"/>
        <a:buChar char="•"/>
        <a:defRPr sz="2645" kern="1200">
          <a:solidFill>
            <a:schemeClr val="tx1"/>
          </a:solidFill>
          <a:latin typeface="+mn-lt"/>
          <a:ea typeface="+mn-ea"/>
          <a:cs typeface="+mn-cs"/>
        </a:defRPr>
      </a:lvl3pPr>
      <a:lvl4pPr marL="1743051" indent="-249055" algn="l" defTabSz="996141" rtl="0" eaLnBrk="1" latinLnBrk="0" hangingPunct="1">
        <a:spcBef>
          <a:spcPct val="20000"/>
        </a:spcBef>
        <a:buFont typeface="Arial" pitchFamily="34" charset="0"/>
        <a:buChar char="–"/>
        <a:defRPr sz="2222" kern="1200">
          <a:solidFill>
            <a:schemeClr val="tx1"/>
          </a:solidFill>
          <a:latin typeface="+mn-lt"/>
          <a:ea typeface="+mn-ea"/>
          <a:cs typeface="+mn-cs"/>
        </a:defRPr>
      </a:lvl4pPr>
      <a:lvl5pPr marL="2241129" indent="-249055" algn="l" defTabSz="996141" rtl="0" eaLnBrk="1" latinLnBrk="0" hangingPunct="1">
        <a:spcBef>
          <a:spcPct val="20000"/>
        </a:spcBef>
        <a:buFont typeface="Arial" pitchFamily="34" charset="0"/>
        <a:buChar char="»"/>
        <a:defRPr sz="2222" kern="1200">
          <a:solidFill>
            <a:schemeClr val="tx1"/>
          </a:solidFill>
          <a:latin typeface="+mn-lt"/>
          <a:ea typeface="+mn-ea"/>
          <a:cs typeface="+mn-cs"/>
        </a:defRPr>
      </a:lvl5pPr>
      <a:lvl6pPr marL="2739075" indent="-249055" algn="l" defTabSz="99614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6pPr>
      <a:lvl7pPr marL="3237112" indent="-249055" algn="l" defTabSz="99614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7pPr>
      <a:lvl8pPr marL="3734975" indent="-249055" algn="l" defTabSz="99614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8pPr>
      <a:lvl9pPr marL="4233166" indent="-249055" algn="l" defTabSz="99614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9614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1pPr>
      <a:lvl2pPr marL="498069" algn="l" defTabSz="99614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2pPr>
      <a:lvl3pPr marL="996141" algn="l" defTabSz="99614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3pPr>
      <a:lvl4pPr marL="1494067" algn="l" defTabSz="99614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4pPr>
      <a:lvl5pPr marL="1992234" algn="l" defTabSz="99614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5pPr>
      <a:lvl6pPr marL="2490062" algn="l" defTabSz="99614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6pPr>
      <a:lvl7pPr marL="2988116" algn="l" defTabSz="99614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7pPr>
      <a:lvl8pPr marL="3486113" algn="l" defTabSz="99614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8pPr>
      <a:lvl9pPr marL="3984148" algn="l" defTabSz="99614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3.gif"/><Relationship Id="rId7" Type="http://schemas.openxmlformats.org/officeDocument/2006/relationships/image" Target="../media/image67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6.jpeg"/><Relationship Id="rId5" Type="http://schemas.openxmlformats.org/officeDocument/2006/relationships/image" Target="../media/image65.png"/><Relationship Id="rId4" Type="http://schemas.openxmlformats.org/officeDocument/2006/relationships/image" Target="../media/image64.gif"/><Relationship Id="rId9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0C54CE51-0995-FAB8-BCA0-8DB9B09BE6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9318" y="2143391"/>
            <a:ext cx="4185968" cy="3375034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7523994-BD8D-318F-8E76-EAA653DFFC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097017">
            <a:off x="224490" y="475019"/>
            <a:ext cx="4694874" cy="3758802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7F1E1EE3-96FE-043D-FBF6-F4F1FC6E6B62}"/>
              </a:ext>
            </a:extLst>
          </p:cNvPr>
          <p:cNvSpPr/>
          <p:nvPr/>
        </p:nvSpPr>
        <p:spPr>
          <a:xfrm>
            <a:off x="6787941" y="2264785"/>
            <a:ext cx="2228390" cy="3183463"/>
          </a:xfrm>
          <a:prstGeom prst="rect">
            <a:avLst/>
          </a:prstGeom>
          <a:solidFill>
            <a:schemeClr val="accent5">
              <a:lumMod val="75000"/>
              <a:alpha val="34000"/>
            </a:schemeClr>
          </a:solidFill>
          <a:effectLst>
            <a:softEdge rad="317500"/>
          </a:effectLst>
        </p:spPr>
        <p:txBody>
          <a:bodyPr wrap="square" lIns="104861" tIns="52528" rIns="104861" bIns="52528">
            <a:spAutoFit/>
          </a:bodyPr>
          <a:lstStyle/>
          <a:p>
            <a:pPr algn="ctr" defTabSz="943792"/>
            <a:r>
              <a:rPr lang="fr-FR" sz="3333" b="1" dirty="0">
                <a:ln w="12700">
                  <a:noFill/>
                </a:ln>
                <a:solidFill>
                  <a:prstClr val="black"/>
                </a:solidFill>
                <a:latin typeface="Cookie" pitchFamily="2" charset="0"/>
              </a:rPr>
              <a:t>Une photographie, c’est un fragment de temps qui ne reviendra pas</a:t>
            </a:r>
          </a:p>
        </p:txBody>
      </p:sp>
      <p:sp>
        <p:nvSpPr>
          <p:cNvPr id="14" name="Étoile : 32 branches 13">
            <a:extLst>
              <a:ext uri="{FF2B5EF4-FFF2-40B4-BE49-F238E27FC236}">
                <a16:creationId xmlns:a16="http://schemas.microsoft.com/office/drawing/2014/main" id="{F6307FED-B3C2-BB0F-6F47-CA0ED52CF213}"/>
              </a:ext>
            </a:extLst>
          </p:cNvPr>
          <p:cNvSpPr>
            <a:spLocks noChangeAspect="1"/>
          </p:cNvSpPr>
          <p:nvPr/>
        </p:nvSpPr>
        <p:spPr>
          <a:xfrm>
            <a:off x="745818" y="4850049"/>
            <a:ext cx="856978" cy="856978"/>
          </a:xfrm>
          <a:prstGeom prst="star32">
            <a:avLst/>
          </a:prstGeom>
          <a:blipFill>
            <a:blip r:embed="rId7"/>
            <a:stretch>
              <a:fillRect/>
            </a:stretch>
          </a:blipFill>
          <a:ln w="952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117175"/>
            <a:endParaRPr lang="fr-FR" sz="2142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E91A1BEB-8078-60AB-C1FD-2C9D983F09E3}"/>
              </a:ext>
            </a:extLst>
          </p:cNvPr>
          <p:cNvSpPr txBox="1"/>
          <p:nvPr/>
        </p:nvSpPr>
        <p:spPr>
          <a:xfrm>
            <a:off x="5343366" y="352802"/>
            <a:ext cx="4071437" cy="1563226"/>
          </a:xfrm>
          <a:prstGeom prst="rect">
            <a:avLst/>
          </a:prstGeom>
          <a:noFill/>
        </p:spPr>
        <p:txBody>
          <a:bodyPr wrap="square" lIns="96755" tIns="48376" rIns="96755" bIns="48376" rtlCol="0">
            <a:spAutoFit/>
          </a:bodyPr>
          <a:lstStyle/>
          <a:p>
            <a:pPr algn="ctr" defTabSz="868981"/>
            <a:r>
              <a:rPr lang="fr-FR" sz="2381" b="1" dirty="0">
                <a:ln w="0">
                  <a:noFill/>
                </a:ln>
                <a:solidFill>
                  <a:srgbClr val="FFFF00"/>
                </a:solidFill>
                <a:latin typeface="Arial Narrow" pitchFamily="34" charset="0"/>
              </a:rPr>
              <a:t>Photos  prises  </a:t>
            </a:r>
          </a:p>
          <a:p>
            <a:pPr algn="ctr" defTabSz="868981"/>
            <a:r>
              <a:rPr lang="fr-FR" sz="2381" b="1" dirty="0">
                <a:ln w="0">
                  <a:noFill/>
                </a:ln>
                <a:solidFill>
                  <a:srgbClr val="FFFF00"/>
                </a:solidFill>
                <a:latin typeface="Arial Narrow" pitchFamily="34" charset="0"/>
              </a:rPr>
              <a:t>par  un  touriste,</a:t>
            </a:r>
          </a:p>
          <a:p>
            <a:pPr algn="ctr" defTabSz="868981"/>
            <a:r>
              <a:rPr lang="fr-FR" sz="2381" b="1" dirty="0">
                <a:ln w="0">
                  <a:noFill/>
                </a:ln>
                <a:solidFill>
                  <a:srgbClr val="FFFF00"/>
                </a:solidFill>
                <a:latin typeface="Arial Narrow" pitchFamily="34" charset="0"/>
              </a:rPr>
              <a:t> amoureux   de   l’Alsace  </a:t>
            </a:r>
          </a:p>
          <a:p>
            <a:pPr algn="ctr" defTabSz="868981"/>
            <a:r>
              <a:rPr lang="fr-FR" sz="2381" b="1" dirty="0">
                <a:ln w="0">
                  <a:noFill/>
                </a:ln>
                <a:solidFill>
                  <a:srgbClr val="FFFF00"/>
                </a:solidFill>
                <a:latin typeface="Arial Narrow" pitchFamily="34" charset="0"/>
              </a:rPr>
              <a:t>pour  le  plaisir  du  partage 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AD420F9-BFAB-F356-CC3E-F96F74E134F4}"/>
              </a:ext>
            </a:extLst>
          </p:cNvPr>
          <p:cNvSpPr/>
          <p:nvPr/>
        </p:nvSpPr>
        <p:spPr>
          <a:xfrm>
            <a:off x="2571927" y="4543195"/>
            <a:ext cx="786908" cy="1306489"/>
          </a:xfrm>
          <a:prstGeom prst="rect">
            <a:avLst/>
          </a:prstGeom>
        </p:spPr>
        <p:txBody>
          <a:bodyPr wrap="none" lIns="96755" tIns="48376" rIns="96755" bIns="48376">
            <a:spAutoFit/>
          </a:bodyPr>
          <a:lstStyle/>
          <a:p>
            <a:pPr defTabSz="868981"/>
            <a:r>
              <a:rPr lang="fr-FR" sz="7855" b="1" dirty="0">
                <a:ln w="25400">
                  <a:solidFill>
                    <a:prstClr val="black"/>
                  </a:solidFill>
                </a:ln>
                <a:solidFill>
                  <a:srgbClr val="FFFF00"/>
                </a:solidFill>
                <a:latin typeface="Coiny" panose="02000903060500060000" pitchFamily="2" charset="0"/>
              </a:rPr>
              <a:t>3</a:t>
            </a:r>
            <a:endParaRPr lang="fr-FR" sz="7855" dirty="0">
              <a:solidFill>
                <a:prstClr val="black"/>
              </a:solidFill>
              <a:latin typeface="Coiny" panose="02000903060500060000" pitchFamily="2" charset="0"/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B04B9C0-2476-E16D-C16E-5F3DEDD2EADB}"/>
              </a:ext>
            </a:extLst>
          </p:cNvPr>
          <p:cNvSpPr txBox="1"/>
          <p:nvPr/>
        </p:nvSpPr>
        <p:spPr>
          <a:xfrm>
            <a:off x="36404" y="5463528"/>
            <a:ext cx="9082655" cy="1311170"/>
          </a:xfrm>
          <a:prstGeom prst="rect">
            <a:avLst/>
          </a:prstGeom>
          <a:noFill/>
        </p:spPr>
        <p:txBody>
          <a:bodyPr wrap="square" lIns="104558" tIns="52376" rIns="104558" bIns="52376" rtlCol="0">
            <a:spAutoFit/>
          </a:bodyPr>
          <a:lstStyle/>
          <a:p>
            <a:pPr algn="ctr" defTabSz="941062"/>
            <a:r>
              <a:rPr lang="fr-FR" sz="7833" b="1" dirty="0">
                <a:ln w="28575">
                  <a:solidFill>
                    <a:srgbClr val="FF0000"/>
                  </a:solidFill>
                </a:ln>
                <a:solidFill>
                  <a:prstClr val="whit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ootlight MT Light" pitchFamily="18" charset="0"/>
              </a:rPr>
              <a:t>Emmène  en  Alsace</a:t>
            </a:r>
          </a:p>
        </p:txBody>
      </p:sp>
      <p:pic>
        <p:nvPicPr>
          <p:cNvPr id="3" name="Begin the Beguine - Organ &amp; keyboard (chromatic)">
            <a:hlinkClick r:id="" action="ppaction://media"/>
            <a:extLst>
              <a:ext uri="{FF2B5EF4-FFF2-40B4-BE49-F238E27FC236}">
                <a16:creationId xmlns:a16="http://schemas.microsoft.com/office/drawing/2014/main" id="{EDB14450-B266-A266-4ACF-E23237D1C8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769300" y="383090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311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15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15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150"/>
                            </p:stCondLst>
                            <p:childTnLst>
                              <p:par>
                                <p:cTn id="32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1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9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 animBg="1"/>
      <p:bldP spid="14" grpId="0" animBg="1"/>
      <p:bldP spid="16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oneTexte 9">
            <a:extLst>
              <a:ext uri="{FF2B5EF4-FFF2-40B4-BE49-F238E27FC236}">
                <a16:creationId xmlns:a16="http://schemas.microsoft.com/office/drawing/2014/main" id="{FB897335-4114-A320-7B87-786FC5C424BC}"/>
              </a:ext>
            </a:extLst>
          </p:cNvPr>
          <p:cNvSpPr txBox="1"/>
          <p:nvPr/>
        </p:nvSpPr>
        <p:spPr>
          <a:xfrm>
            <a:off x="2286000" y="3244334"/>
            <a:ext cx="4572000" cy="369332"/>
          </a:xfrm>
          <a:prstGeom prst="rect">
            <a:avLst/>
          </a:prstGeom>
          <a:solidFill>
            <a:schemeClr val="accent1"/>
          </a:solidFill>
          <a:ln>
            <a:solidFill>
              <a:schemeClr val="accent1">
                <a:shade val="1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fr-FR" dirty="0"/>
              <a:t>https://youtu.be/Ujzdw19QL1Q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2C9AD58-04E1-A73C-1DB3-85F467FA3A1D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 : avec coins rognés en diagonale 2">
            <a:extLst>
              <a:ext uri="{FF2B5EF4-FFF2-40B4-BE49-F238E27FC236}">
                <a16:creationId xmlns:a16="http://schemas.microsoft.com/office/drawing/2014/main" id="{A0006A1A-6AC0-AF34-B152-118BB65777EF}"/>
              </a:ext>
            </a:extLst>
          </p:cNvPr>
          <p:cNvSpPr/>
          <p:nvPr/>
        </p:nvSpPr>
        <p:spPr>
          <a:xfrm>
            <a:off x="6181725" y="95250"/>
            <a:ext cx="2895600" cy="685800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À  la Table d'Alsace </a:t>
            </a:r>
          </a:p>
          <a:p>
            <a:pPr algn="ctr"/>
            <a:r>
              <a:rPr lang="fr-FR" dirty="0">
                <a:solidFill>
                  <a:schemeClr val="tx1"/>
                </a:solidFill>
              </a:rPr>
              <a:t>à  Reichshoffen</a:t>
            </a:r>
          </a:p>
        </p:txBody>
      </p:sp>
    </p:spTree>
    <p:extLst>
      <p:ext uri="{BB962C8B-B14F-4D97-AF65-F5344CB8AC3E}">
        <p14:creationId xmlns:p14="http://schemas.microsoft.com/office/powerpoint/2010/main" val="1304903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r"/>
      </p:transition>
    </mc:Choice>
    <mc:Fallback xmlns="">
      <p:transition spd="slow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Snack, repas, assiette&#10;&#10;Le contenu généré par l’IA peut être incorrect.">
            <a:extLst>
              <a:ext uri="{FF2B5EF4-FFF2-40B4-BE49-F238E27FC236}">
                <a16:creationId xmlns:a16="http://schemas.microsoft.com/office/drawing/2014/main" id="{E00F6DE5-9159-025B-265B-39DE4B5B77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9" y="1009649"/>
            <a:ext cx="9126071" cy="4848225"/>
          </a:xfrm>
          <a:prstGeom prst="rect">
            <a:avLst/>
          </a:prstGeom>
        </p:spPr>
      </p:pic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9E11EF4D-57FC-B0FF-A850-2126A06400AB}"/>
              </a:ext>
            </a:extLst>
          </p:cNvPr>
          <p:cNvSpPr/>
          <p:nvPr/>
        </p:nvSpPr>
        <p:spPr>
          <a:xfrm>
            <a:off x="5343525" y="1009649"/>
            <a:ext cx="2895600" cy="685800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À  la Table d'Alsace </a:t>
            </a:r>
          </a:p>
          <a:p>
            <a:pPr algn="ctr"/>
            <a:r>
              <a:rPr lang="fr-FR" dirty="0">
                <a:solidFill>
                  <a:schemeClr val="tx1"/>
                </a:solidFill>
              </a:rPr>
              <a:t>à  Reichshoffen</a:t>
            </a:r>
          </a:p>
        </p:txBody>
      </p:sp>
    </p:spTree>
    <p:extLst>
      <p:ext uri="{BB962C8B-B14F-4D97-AF65-F5344CB8AC3E}">
        <p14:creationId xmlns:p14="http://schemas.microsoft.com/office/powerpoint/2010/main" val="166550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/>
      </p:transition>
    </mc:Choice>
    <mc:Fallback xmlns="">
      <p:transition spd="slow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aisselle, repas, table, nourriture&#10;&#10;Le contenu généré par l’IA peut être incorrect.">
            <a:extLst>
              <a:ext uri="{FF2B5EF4-FFF2-40B4-BE49-F238E27FC236}">
                <a16:creationId xmlns:a16="http://schemas.microsoft.com/office/drawing/2014/main" id="{2733CBF7-F32F-2BF5-ABA2-48A25BB680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81600" cy="6908800"/>
          </a:xfrm>
          <a:prstGeom prst="rect">
            <a:avLst/>
          </a:prstGeom>
        </p:spPr>
      </p:pic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3FA46904-71B3-3ADC-7B93-B86EC923BD8E}"/>
              </a:ext>
            </a:extLst>
          </p:cNvPr>
          <p:cNvSpPr/>
          <p:nvPr/>
        </p:nvSpPr>
        <p:spPr>
          <a:xfrm>
            <a:off x="3124200" y="1600200"/>
            <a:ext cx="2895600" cy="685800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À  la Table d'Alsace </a:t>
            </a:r>
          </a:p>
          <a:p>
            <a:pPr algn="ctr"/>
            <a:r>
              <a:rPr lang="fr-FR" dirty="0">
                <a:solidFill>
                  <a:schemeClr val="tx1"/>
                </a:solidFill>
              </a:rPr>
              <a:t>à  Reichshoffen</a:t>
            </a:r>
          </a:p>
        </p:txBody>
      </p:sp>
    </p:spTree>
    <p:extLst>
      <p:ext uri="{BB962C8B-B14F-4D97-AF65-F5344CB8AC3E}">
        <p14:creationId xmlns:p14="http://schemas.microsoft.com/office/powerpoint/2010/main" val="3413646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d"/>
      </p:transition>
    </mc:Choice>
    <mc:Fallback xmlns="">
      <p:transition spd="slow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vase, meubles, table basse&#10;&#10;Le contenu généré par l’IA peut être incorrect.">
            <a:extLst>
              <a:ext uri="{FF2B5EF4-FFF2-40B4-BE49-F238E27FC236}">
                <a16:creationId xmlns:a16="http://schemas.microsoft.com/office/drawing/2014/main" id="{E61AF4AE-D082-44FE-0E37-A079822726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00" y="27214"/>
            <a:ext cx="5737860" cy="6830786"/>
          </a:xfrm>
          <a:prstGeom prst="rect">
            <a:avLst/>
          </a:prstGeom>
        </p:spPr>
      </p:pic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BAC9D099-A65B-1CF8-7024-EEDFABB28060}"/>
              </a:ext>
            </a:extLst>
          </p:cNvPr>
          <p:cNvSpPr/>
          <p:nvPr/>
        </p:nvSpPr>
        <p:spPr>
          <a:xfrm>
            <a:off x="2066925" y="104775"/>
            <a:ext cx="2895600" cy="685800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À  la Table d'Alsace </a:t>
            </a:r>
          </a:p>
          <a:p>
            <a:pPr algn="ctr"/>
            <a:r>
              <a:rPr lang="fr-FR" dirty="0">
                <a:solidFill>
                  <a:schemeClr val="tx1"/>
                </a:solidFill>
              </a:rPr>
              <a:t>à  Reichshoffen</a:t>
            </a:r>
          </a:p>
        </p:txBody>
      </p:sp>
    </p:spTree>
    <p:extLst>
      <p:ext uri="{BB962C8B-B14F-4D97-AF65-F5344CB8AC3E}">
        <p14:creationId xmlns:p14="http://schemas.microsoft.com/office/powerpoint/2010/main" val="2971464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table, tasse, intérieur&#10;&#10;Le contenu généré par l’IA peut être incorrect.">
            <a:extLst>
              <a:ext uri="{FF2B5EF4-FFF2-40B4-BE49-F238E27FC236}">
                <a16:creationId xmlns:a16="http://schemas.microsoft.com/office/drawing/2014/main" id="{FA21E235-4001-E74D-96B7-081CF0F472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0195" y="0"/>
            <a:ext cx="6023610" cy="6858000"/>
          </a:xfrm>
          <a:prstGeom prst="rect">
            <a:avLst/>
          </a:prstGeom>
        </p:spPr>
      </p:pic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56BE5CD5-4EF9-CC0D-87C3-AA5C482EB653}"/>
              </a:ext>
            </a:extLst>
          </p:cNvPr>
          <p:cNvSpPr/>
          <p:nvPr/>
        </p:nvSpPr>
        <p:spPr>
          <a:xfrm>
            <a:off x="1676400" y="76200"/>
            <a:ext cx="2895600" cy="685800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À  la Table d'Alsace </a:t>
            </a:r>
          </a:p>
          <a:p>
            <a:pPr algn="ctr"/>
            <a:r>
              <a:rPr lang="fr-FR" dirty="0">
                <a:solidFill>
                  <a:schemeClr val="tx1"/>
                </a:solidFill>
              </a:rPr>
              <a:t>à  Reichshoffen</a:t>
            </a:r>
          </a:p>
        </p:txBody>
      </p:sp>
    </p:spTree>
    <p:extLst>
      <p:ext uri="{BB962C8B-B14F-4D97-AF65-F5344CB8AC3E}">
        <p14:creationId xmlns:p14="http://schemas.microsoft.com/office/powerpoint/2010/main" val="1675215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r"/>
      </p:transition>
    </mc:Choice>
    <mc:Fallback xmlns=""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Cabinet, mur, meubles&#10;&#10;Le contenu généré par l’IA peut être incorrect.">
            <a:extLst>
              <a:ext uri="{FF2B5EF4-FFF2-40B4-BE49-F238E27FC236}">
                <a16:creationId xmlns:a16="http://schemas.microsoft.com/office/drawing/2014/main" id="{BC2DC7F7-F70C-7842-D059-35C168A0EE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7875" y="2586"/>
            <a:ext cx="5050155" cy="6855414"/>
          </a:xfrm>
          <a:prstGeom prst="rect">
            <a:avLst/>
          </a:prstGeom>
        </p:spPr>
      </p:pic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D9FC0BB1-3670-2EAC-44A2-01DC029AC522}"/>
              </a:ext>
            </a:extLst>
          </p:cNvPr>
          <p:cNvSpPr/>
          <p:nvPr/>
        </p:nvSpPr>
        <p:spPr>
          <a:xfrm>
            <a:off x="2895600" y="314325"/>
            <a:ext cx="2895600" cy="685800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À  la Table d'Alsace </a:t>
            </a:r>
          </a:p>
          <a:p>
            <a:pPr algn="ctr"/>
            <a:r>
              <a:rPr lang="fr-FR" dirty="0">
                <a:solidFill>
                  <a:schemeClr val="tx1"/>
                </a:solidFill>
              </a:rPr>
              <a:t>à  Reichshoffen</a:t>
            </a:r>
          </a:p>
        </p:txBody>
      </p:sp>
    </p:spTree>
    <p:extLst>
      <p:ext uri="{BB962C8B-B14F-4D97-AF65-F5344CB8AC3E}">
        <p14:creationId xmlns:p14="http://schemas.microsoft.com/office/powerpoint/2010/main" val="1198355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/>
      </p:transition>
    </mc:Choice>
    <mc:Fallback xmlns=""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eubles, pièce, décoration d’intérieur&#10;&#10;Le contenu généré par l’IA peut être incorrect.">
            <a:extLst>
              <a:ext uri="{FF2B5EF4-FFF2-40B4-BE49-F238E27FC236}">
                <a16:creationId xmlns:a16="http://schemas.microsoft.com/office/drawing/2014/main" id="{3723170F-3224-E088-0659-BB9251F5AA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575" y="-57905"/>
            <a:ext cx="5233035" cy="6915905"/>
          </a:xfrm>
          <a:prstGeom prst="rect">
            <a:avLst/>
          </a:prstGeom>
        </p:spPr>
      </p:pic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3B76DAFD-02E7-23DF-1EF4-9F69EC0F7DED}"/>
              </a:ext>
            </a:extLst>
          </p:cNvPr>
          <p:cNvSpPr/>
          <p:nvPr/>
        </p:nvSpPr>
        <p:spPr>
          <a:xfrm>
            <a:off x="4133850" y="66675"/>
            <a:ext cx="2895600" cy="685800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À  la Table d'Alsace </a:t>
            </a:r>
          </a:p>
          <a:p>
            <a:pPr algn="ctr"/>
            <a:r>
              <a:rPr lang="fr-FR" dirty="0">
                <a:solidFill>
                  <a:schemeClr val="tx1"/>
                </a:solidFill>
              </a:rPr>
              <a:t>à  Reichshoffen</a:t>
            </a:r>
          </a:p>
        </p:txBody>
      </p:sp>
    </p:spTree>
    <p:extLst>
      <p:ext uri="{BB962C8B-B14F-4D97-AF65-F5344CB8AC3E}">
        <p14:creationId xmlns:p14="http://schemas.microsoft.com/office/powerpoint/2010/main" val="4168621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d"/>
      </p:transition>
    </mc:Choice>
    <mc:Fallback xmlns="">
      <p:transition spd="slow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bâtiment, nuit, restaurant&#10;&#10;Le contenu généré par l’IA peut être incorrect.">
            <a:extLst>
              <a:ext uri="{FF2B5EF4-FFF2-40B4-BE49-F238E27FC236}">
                <a16:creationId xmlns:a16="http://schemas.microsoft.com/office/drawing/2014/main" id="{F437E1A2-3C79-AB58-E89E-462C04EC85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575" y="-4959"/>
            <a:ext cx="5199856" cy="6767709"/>
          </a:xfrm>
          <a:prstGeom prst="rect">
            <a:avLst/>
          </a:prstGeom>
        </p:spPr>
      </p:pic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92120304-454B-866E-F3C9-B346C562FEF1}"/>
              </a:ext>
            </a:extLst>
          </p:cNvPr>
          <p:cNvSpPr/>
          <p:nvPr/>
        </p:nvSpPr>
        <p:spPr>
          <a:xfrm>
            <a:off x="4124325" y="95250"/>
            <a:ext cx="2895600" cy="685800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À  la Table d'Alsace </a:t>
            </a:r>
          </a:p>
          <a:p>
            <a:pPr algn="ctr"/>
            <a:r>
              <a:rPr lang="fr-FR" dirty="0">
                <a:solidFill>
                  <a:schemeClr val="tx1"/>
                </a:solidFill>
              </a:rPr>
              <a:t>à  Reichshoffen</a:t>
            </a:r>
          </a:p>
        </p:txBody>
      </p:sp>
    </p:spTree>
    <p:extLst>
      <p:ext uri="{BB962C8B-B14F-4D97-AF65-F5344CB8AC3E}">
        <p14:creationId xmlns:p14="http://schemas.microsoft.com/office/powerpoint/2010/main" val="3406987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menu, tableau, signe&#10;&#10;Le contenu généré par l’IA peut être incorrect.">
            <a:extLst>
              <a:ext uri="{FF2B5EF4-FFF2-40B4-BE49-F238E27FC236}">
                <a16:creationId xmlns:a16="http://schemas.microsoft.com/office/drawing/2014/main" id="{AC8958E4-F2FD-90BC-536A-64B3263491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975" y="24647"/>
            <a:ext cx="4225290" cy="6833353"/>
          </a:xfrm>
          <a:prstGeom prst="rect">
            <a:avLst/>
          </a:prstGeom>
        </p:spPr>
      </p:pic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2612058C-087D-6F06-4559-99E57F5C0EB1}"/>
              </a:ext>
            </a:extLst>
          </p:cNvPr>
          <p:cNvSpPr/>
          <p:nvPr/>
        </p:nvSpPr>
        <p:spPr>
          <a:xfrm>
            <a:off x="2466975" y="5434847"/>
            <a:ext cx="4225289" cy="685800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À  la Table d'Alsace </a:t>
            </a:r>
          </a:p>
          <a:p>
            <a:pPr algn="ctr"/>
            <a:r>
              <a:rPr lang="fr-FR" dirty="0">
                <a:solidFill>
                  <a:schemeClr val="tx1"/>
                </a:solidFill>
              </a:rPr>
              <a:t>à  Reichshoffen</a:t>
            </a:r>
          </a:p>
        </p:txBody>
      </p:sp>
    </p:spTree>
    <p:extLst>
      <p:ext uri="{BB962C8B-B14F-4D97-AF65-F5344CB8AC3E}">
        <p14:creationId xmlns:p14="http://schemas.microsoft.com/office/powerpoint/2010/main" val="342879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r"/>
      </p:transition>
    </mc:Choice>
    <mc:Fallback xmlns="">
      <p:transition spd="slow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F73549BC-28F1-B5E8-CA0A-A9ECC37A7D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7212" y="6396037"/>
            <a:ext cx="371475" cy="371475"/>
          </a:xfrm>
          <a:prstGeom prst="rect">
            <a:avLst/>
          </a:prstGeom>
        </p:spPr>
      </p:pic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82B3486A-9115-44E4-1FAC-89BB7CE7EF03}"/>
              </a:ext>
            </a:extLst>
          </p:cNvPr>
          <p:cNvSpPr/>
          <p:nvPr/>
        </p:nvSpPr>
        <p:spPr>
          <a:xfrm>
            <a:off x="5734050" y="171450"/>
            <a:ext cx="2895600" cy="685800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À  la Table d'Alsace </a:t>
            </a:r>
          </a:p>
          <a:p>
            <a:pPr algn="ctr"/>
            <a:r>
              <a:rPr lang="fr-FR" dirty="0">
                <a:solidFill>
                  <a:schemeClr val="tx1"/>
                </a:solidFill>
              </a:rPr>
              <a:t>à  Reichshoffen</a:t>
            </a:r>
          </a:p>
        </p:txBody>
      </p:sp>
    </p:spTree>
    <p:extLst>
      <p:ext uri="{BB962C8B-B14F-4D97-AF65-F5344CB8AC3E}">
        <p14:creationId xmlns:p14="http://schemas.microsoft.com/office/powerpoint/2010/main" val="3806768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843DC0B4-E0CF-2696-BADA-B77AD8579B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5337" y="5729287"/>
            <a:ext cx="371475" cy="371475"/>
          </a:xfrm>
          <a:prstGeom prst="rect">
            <a:avLst/>
          </a:prstGeom>
        </p:spPr>
      </p:pic>
      <p:sp>
        <p:nvSpPr>
          <p:cNvPr id="3" name="Rectangle : avec coins rognés en diagonale 2">
            <a:extLst>
              <a:ext uri="{FF2B5EF4-FFF2-40B4-BE49-F238E27FC236}">
                <a16:creationId xmlns:a16="http://schemas.microsoft.com/office/drawing/2014/main" id="{4AC3647B-B629-5BD9-9FEE-AD9C6B9F810E}"/>
              </a:ext>
            </a:extLst>
          </p:cNvPr>
          <p:cNvSpPr/>
          <p:nvPr/>
        </p:nvSpPr>
        <p:spPr>
          <a:xfrm>
            <a:off x="5314950" y="5386387"/>
            <a:ext cx="2895600" cy="685800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À  la Table d'Alsace </a:t>
            </a:r>
          </a:p>
          <a:p>
            <a:pPr algn="ctr"/>
            <a:r>
              <a:rPr lang="fr-FR" dirty="0">
                <a:solidFill>
                  <a:schemeClr val="tx1"/>
                </a:solidFill>
              </a:rPr>
              <a:t>à  Reichshoffen</a:t>
            </a:r>
          </a:p>
        </p:txBody>
      </p:sp>
    </p:spTree>
    <p:extLst>
      <p:ext uri="{BB962C8B-B14F-4D97-AF65-F5344CB8AC3E}">
        <p14:creationId xmlns:p14="http://schemas.microsoft.com/office/powerpoint/2010/main" val="3681910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d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B483B5FE-BB5C-0DFE-E8E9-9BB968EBCA85}"/>
              </a:ext>
            </a:extLst>
          </p:cNvPr>
          <p:cNvSpPr/>
          <p:nvPr/>
        </p:nvSpPr>
        <p:spPr>
          <a:xfrm>
            <a:off x="7124700" y="104775"/>
            <a:ext cx="1733550" cy="485775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Boersch</a:t>
            </a:r>
          </a:p>
        </p:txBody>
      </p:sp>
    </p:spTree>
    <p:extLst>
      <p:ext uri="{BB962C8B-B14F-4D97-AF65-F5344CB8AC3E}">
        <p14:creationId xmlns:p14="http://schemas.microsoft.com/office/powerpoint/2010/main" val="2564113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55A328B3-0FA9-E520-A282-11B028A33453}"/>
              </a:ext>
            </a:extLst>
          </p:cNvPr>
          <p:cNvSpPr/>
          <p:nvPr/>
        </p:nvSpPr>
        <p:spPr>
          <a:xfrm>
            <a:off x="7124700" y="104775"/>
            <a:ext cx="1733550" cy="485775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Boersch</a:t>
            </a:r>
          </a:p>
        </p:txBody>
      </p:sp>
    </p:spTree>
    <p:extLst>
      <p:ext uri="{BB962C8B-B14F-4D97-AF65-F5344CB8AC3E}">
        <p14:creationId xmlns:p14="http://schemas.microsoft.com/office/powerpoint/2010/main" val="326337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r"/>
      </p:transition>
    </mc:Choice>
    <mc:Fallback xmlns="">
      <p:transition spd="slow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bâtiment, plein air, ciel&#10;&#10;Le contenu généré par l’IA peut être incorrect.">
            <a:extLst>
              <a:ext uri="{FF2B5EF4-FFF2-40B4-BE49-F238E27FC236}">
                <a16:creationId xmlns:a16="http://schemas.microsoft.com/office/drawing/2014/main" id="{A9F1356D-010B-DE50-E206-CA13EDE6C8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650" y="-52079"/>
            <a:ext cx="4800600" cy="6907338"/>
          </a:xfrm>
          <a:prstGeom prst="rect">
            <a:avLst/>
          </a:prstGeom>
        </p:spPr>
      </p:pic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3486F955-0AAA-DEF5-A7AE-544AF7DB9131}"/>
              </a:ext>
            </a:extLst>
          </p:cNvPr>
          <p:cNvSpPr/>
          <p:nvPr/>
        </p:nvSpPr>
        <p:spPr>
          <a:xfrm>
            <a:off x="2371725" y="66675"/>
            <a:ext cx="1733550" cy="485775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Boersch</a:t>
            </a:r>
          </a:p>
        </p:txBody>
      </p:sp>
    </p:spTree>
    <p:extLst>
      <p:ext uri="{BB962C8B-B14F-4D97-AF65-F5344CB8AC3E}">
        <p14:creationId xmlns:p14="http://schemas.microsoft.com/office/powerpoint/2010/main" val="234825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/>
      </p:transition>
    </mc:Choice>
    <mc:Fallback xmlns="">
      <p:transition spd="slow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fenêtre&#10;&#10;Le contenu généré par l’IA peut être incorrect.">
            <a:extLst>
              <a:ext uri="{FF2B5EF4-FFF2-40B4-BE49-F238E27FC236}">
                <a16:creationId xmlns:a16="http://schemas.microsoft.com/office/drawing/2014/main" id="{A95763C0-714A-62A8-548B-49D5B0FF7D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5" y="-12700"/>
            <a:ext cx="5153025" cy="6870700"/>
          </a:xfrm>
          <a:prstGeom prst="rect">
            <a:avLst/>
          </a:prstGeom>
        </p:spPr>
      </p:pic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F7C29237-59FC-2689-DDC3-E036E685BC4F}"/>
              </a:ext>
            </a:extLst>
          </p:cNvPr>
          <p:cNvSpPr/>
          <p:nvPr/>
        </p:nvSpPr>
        <p:spPr>
          <a:xfrm>
            <a:off x="5305425" y="133350"/>
            <a:ext cx="1733550" cy="485775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Boersch</a:t>
            </a:r>
          </a:p>
        </p:txBody>
      </p:sp>
    </p:spTree>
    <p:extLst>
      <p:ext uri="{BB962C8B-B14F-4D97-AF65-F5344CB8AC3E}">
        <p14:creationId xmlns:p14="http://schemas.microsoft.com/office/powerpoint/2010/main" val="317919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d"/>
      </p:transition>
    </mc:Choice>
    <mc:Fallback xmlns="">
      <p:transition spd="slow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nêtre, ciel, plein air&#10;&#10;Le contenu généré par l’IA peut être incorrect.">
            <a:extLst>
              <a:ext uri="{FF2B5EF4-FFF2-40B4-BE49-F238E27FC236}">
                <a16:creationId xmlns:a16="http://schemas.microsoft.com/office/drawing/2014/main" id="{D9FF1466-BD75-3A9E-123B-41F8836472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299" y="25400"/>
            <a:ext cx="5133975" cy="6845300"/>
          </a:xfrm>
          <a:prstGeom prst="rect">
            <a:avLst/>
          </a:prstGeom>
        </p:spPr>
      </p:pic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E7AECE3A-0279-59E0-9ECD-F6C2E10BE436}"/>
              </a:ext>
            </a:extLst>
          </p:cNvPr>
          <p:cNvSpPr/>
          <p:nvPr/>
        </p:nvSpPr>
        <p:spPr>
          <a:xfrm>
            <a:off x="5324475" y="133350"/>
            <a:ext cx="1733550" cy="485775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Boersch</a:t>
            </a:r>
          </a:p>
        </p:txBody>
      </p:sp>
    </p:spTree>
    <p:extLst>
      <p:ext uri="{BB962C8B-B14F-4D97-AF65-F5344CB8AC3E}">
        <p14:creationId xmlns:p14="http://schemas.microsoft.com/office/powerpoint/2010/main" val="1941951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bâtiment, ciel&#10;&#10;Le contenu généré par l’IA peut être incorrect.">
            <a:extLst>
              <a:ext uri="{FF2B5EF4-FFF2-40B4-BE49-F238E27FC236}">
                <a16:creationId xmlns:a16="http://schemas.microsoft.com/office/drawing/2014/main" id="{BBDD6B77-17E2-EFA0-723F-E726B4E9E8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425" y="-165100"/>
            <a:ext cx="5267325" cy="7023100"/>
          </a:xfrm>
          <a:prstGeom prst="rect">
            <a:avLst/>
          </a:prstGeom>
        </p:spPr>
      </p:pic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CC58F43D-E73D-9C0F-B372-8DC576175212}"/>
              </a:ext>
            </a:extLst>
          </p:cNvPr>
          <p:cNvSpPr/>
          <p:nvPr/>
        </p:nvSpPr>
        <p:spPr>
          <a:xfrm>
            <a:off x="5276850" y="114300"/>
            <a:ext cx="1733550" cy="485775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Boersch</a:t>
            </a:r>
          </a:p>
        </p:txBody>
      </p:sp>
    </p:spTree>
    <p:extLst>
      <p:ext uri="{BB962C8B-B14F-4D97-AF65-F5344CB8AC3E}">
        <p14:creationId xmlns:p14="http://schemas.microsoft.com/office/powerpoint/2010/main" val="1715574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r"/>
      </p:transition>
    </mc:Choice>
    <mc:Fallback xmlns="">
      <p:transition spd="slow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orte de maison, porte, Poignée de porte&#10;&#10;Le contenu généré par l’IA peut être incorrect.">
            <a:extLst>
              <a:ext uri="{FF2B5EF4-FFF2-40B4-BE49-F238E27FC236}">
                <a16:creationId xmlns:a16="http://schemas.microsoft.com/office/drawing/2014/main" id="{93C8D0F3-C65C-B459-E4CC-ADEAF1D83D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6925" y="-66453"/>
            <a:ext cx="4972050" cy="6937744"/>
          </a:xfrm>
          <a:prstGeom prst="rect">
            <a:avLst/>
          </a:prstGeom>
        </p:spPr>
      </p:pic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0ACF93CF-E382-17D1-59E9-347C55104CDD}"/>
              </a:ext>
            </a:extLst>
          </p:cNvPr>
          <p:cNvSpPr/>
          <p:nvPr/>
        </p:nvSpPr>
        <p:spPr>
          <a:xfrm>
            <a:off x="3590925" y="6162675"/>
            <a:ext cx="1733550" cy="485775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Boersch</a:t>
            </a:r>
          </a:p>
        </p:txBody>
      </p:sp>
    </p:spTree>
    <p:extLst>
      <p:ext uri="{BB962C8B-B14F-4D97-AF65-F5344CB8AC3E}">
        <p14:creationId xmlns:p14="http://schemas.microsoft.com/office/powerpoint/2010/main" val="2486997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/>
      </p:transition>
    </mc:Choice>
    <mc:Fallback xmlns="">
      <p:transition spd="slow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E5AF6730-C5F7-8CAA-6964-42122FEB75CB}"/>
              </a:ext>
            </a:extLst>
          </p:cNvPr>
          <p:cNvSpPr/>
          <p:nvPr/>
        </p:nvSpPr>
        <p:spPr>
          <a:xfrm>
            <a:off x="2771775" y="123825"/>
            <a:ext cx="1733550" cy="485775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Boersch</a:t>
            </a:r>
          </a:p>
        </p:txBody>
      </p:sp>
    </p:spTree>
    <p:extLst>
      <p:ext uri="{BB962C8B-B14F-4D97-AF65-F5344CB8AC3E}">
        <p14:creationId xmlns:p14="http://schemas.microsoft.com/office/powerpoint/2010/main" val="225934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d"/>
      </p:transition>
    </mc:Choice>
    <mc:Fallback xmlns="">
      <p:transition spd="slow" advTm="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5CC53D53-1C52-11D1-FFC3-55C95B43505A}"/>
              </a:ext>
            </a:extLst>
          </p:cNvPr>
          <p:cNvSpPr/>
          <p:nvPr/>
        </p:nvSpPr>
        <p:spPr>
          <a:xfrm>
            <a:off x="7277100" y="66675"/>
            <a:ext cx="1733550" cy="485775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Boersch</a:t>
            </a:r>
          </a:p>
        </p:txBody>
      </p:sp>
    </p:spTree>
    <p:extLst>
      <p:ext uri="{BB962C8B-B14F-4D97-AF65-F5344CB8AC3E}">
        <p14:creationId xmlns:p14="http://schemas.microsoft.com/office/powerpoint/2010/main" val="2139959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2C1AAC1C-5524-0F20-2EE7-9FB022C139F0}"/>
              </a:ext>
            </a:extLst>
          </p:cNvPr>
          <p:cNvSpPr/>
          <p:nvPr/>
        </p:nvSpPr>
        <p:spPr>
          <a:xfrm>
            <a:off x="7124700" y="104775"/>
            <a:ext cx="1733550" cy="485775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Boersch</a:t>
            </a:r>
          </a:p>
        </p:txBody>
      </p:sp>
    </p:spTree>
    <p:extLst>
      <p:ext uri="{BB962C8B-B14F-4D97-AF65-F5344CB8AC3E}">
        <p14:creationId xmlns:p14="http://schemas.microsoft.com/office/powerpoint/2010/main" val="3821915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r"/>
      </p:transition>
    </mc:Choice>
    <mc:Fallback xmlns="">
      <p:transition spd="slow" advTm="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fenêtre&#10;&#10;Le contenu généré par l’IA peut être incorrect.">
            <a:extLst>
              <a:ext uri="{FF2B5EF4-FFF2-40B4-BE49-F238E27FC236}">
                <a16:creationId xmlns:a16="http://schemas.microsoft.com/office/drawing/2014/main" id="{87B7EE1E-3425-2C5C-22AC-36517FA3D6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5" y="-12700"/>
            <a:ext cx="5153025" cy="6870700"/>
          </a:xfrm>
          <a:prstGeom prst="rect">
            <a:avLst/>
          </a:prstGeom>
        </p:spPr>
      </p:pic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D2D3493D-3BA8-423C-599F-985C2F5002E6}"/>
              </a:ext>
            </a:extLst>
          </p:cNvPr>
          <p:cNvSpPr/>
          <p:nvPr/>
        </p:nvSpPr>
        <p:spPr>
          <a:xfrm>
            <a:off x="2066925" y="76200"/>
            <a:ext cx="1733550" cy="485775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Boersch</a:t>
            </a:r>
          </a:p>
        </p:txBody>
      </p:sp>
    </p:spTree>
    <p:extLst>
      <p:ext uri="{BB962C8B-B14F-4D97-AF65-F5344CB8AC3E}">
        <p14:creationId xmlns:p14="http://schemas.microsoft.com/office/powerpoint/2010/main" val="2188342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/>
      </p:transition>
    </mc:Choice>
    <mc:Fallback xmlns="">
      <p:transition spd="slow" advTm="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Sculpture, Artefact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E777C392-B17A-E800-E8D7-0676008ABD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C5E514FE-AAED-1C4B-B8D4-5A390D234803}"/>
              </a:ext>
            </a:extLst>
          </p:cNvPr>
          <p:cNvSpPr/>
          <p:nvPr/>
        </p:nvSpPr>
        <p:spPr>
          <a:xfrm>
            <a:off x="3429000" y="6153150"/>
            <a:ext cx="1733550" cy="485775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Boersch</a:t>
            </a:r>
          </a:p>
        </p:txBody>
      </p:sp>
    </p:spTree>
    <p:extLst>
      <p:ext uri="{BB962C8B-B14F-4D97-AF65-F5344CB8AC3E}">
        <p14:creationId xmlns:p14="http://schemas.microsoft.com/office/powerpoint/2010/main" val="3205920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d"/>
      </p:transition>
    </mc:Choice>
    <mc:Fallback xmlns="">
      <p:transition spd="slow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plante&#10;&#10;Le contenu généré par l’IA peut être incorrect.">
            <a:extLst>
              <a:ext uri="{FF2B5EF4-FFF2-40B4-BE49-F238E27FC236}">
                <a16:creationId xmlns:a16="http://schemas.microsoft.com/office/drawing/2014/main" id="{3360E68E-ACFF-6E22-CC9A-43A82D63F7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sp>
        <p:nvSpPr>
          <p:cNvPr id="4" name="Rectangle : avec coins rognés en diagonale 3">
            <a:extLst>
              <a:ext uri="{FF2B5EF4-FFF2-40B4-BE49-F238E27FC236}">
                <a16:creationId xmlns:a16="http://schemas.microsoft.com/office/drawing/2014/main" id="{196999FB-6915-3DE0-350C-E686FF923D7F}"/>
              </a:ext>
            </a:extLst>
          </p:cNvPr>
          <p:cNvSpPr/>
          <p:nvPr/>
        </p:nvSpPr>
        <p:spPr>
          <a:xfrm>
            <a:off x="2209800" y="123825"/>
            <a:ext cx="1733550" cy="485775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Boersch</a:t>
            </a:r>
          </a:p>
        </p:txBody>
      </p:sp>
    </p:spTree>
    <p:extLst>
      <p:ext uri="{BB962C8B-B14F-4D97-AF65-F5344CB8AC3E}">
        <p14:creationId xmlns:p14="http://schemas.microsoft.com/office/powerpoint/2010/main" val="3111904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3D5714ED-6334-AC2F-8F99-DEA8561D8447}"/>
              </a:ext>
            </a:extLst>
          </p:cNvPr>
          <p:cNvSpPr/>
          <p:nvPr/>
        </p:nvSpPr>
        <p:spPr>
          <a:xfrm>
            <a:off x="228600" y="152400"/>
            <a:ext cx="3695700" cy="485775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Drachenbronn-Birlenbach</a:t>
            </a:r>
          </a:p>
        </p:txBody>
      </p:sp>
    </p:spTree>
    <p:extLst>
      <p:ext uri="{BB962C8B-B14F-4D97-AF65-F5344CB8AC3E}">
        <p14:creationId xmlns:p14="http://schemas.microsoft.com/office/powerpoint/2010/main" val="1144884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r"/>
      </p:transition>
    </mc:Choice>
    <mc:Fallback xmlns="">
      <p:transition spd="slow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F99F01B9-263D-DA04-5E82-EB43A7EF67E3}"/>
              </a:ext>
            </a:extLst>
          </p:cNvPr>
          <p:cNvSpPr/>
          <p:nvPr/>
        </p:nvSpPr>
        <p:spPr>
          <a:xfrm>
            <a:off x="228600" y="152400"/>
            <a:ext cx="2047875" cy="485775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Guebwiller  68</a:t>
            </a:r>
          </a:p>
        </p:txBody>
      </p:sp>
    </p:spTree>
    <p:extLst>
      <p:ext uri="{BB962C8B-B14F-4D97-AF65-F5344CB8AC3E}">
        <p14:creationId xmlns:p14="http://schemas.microsoft.com/office/powerpoint/2010/main" val="2445260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/>
      </p:transition>
    </mc:Choice>
    <mc:Fallback xmlns="">
      <p:transition spd="slow" advTm="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3C1ADBC6-FE4C-5FF5-2723-D4C8A9F1A74E}"/>
              </a:ext>
            </a:extLst>
          </p:cNvPr>
          <p:cNvSpPr/>
          <p:nvPr/>
        </p:nvSpPr>
        <p:spPr>
          <a:xfrm>
            <a:off x="228600" y="152400"/>
            <a:ext cx="2047875" cy="485775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Guebwiller  68</a:t>
            </a:r>
          </a:p>
        </p:txBody>
      </p:sp>
    </p:spTree>
    <p:extLst>
      <p:ext uri="{BB962C8B-B14F-4D97-AF65-F5344CB8AC3E}">
        <p14:creationId xmlns:p14="http://schemas.microsoft.com/office/powerpoint/2010/main" val="901936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d"/>
      </p:transition>
    </mc:Choice>
    <mc:Fallback xmlns="">
      <p:transition spd="slow" advTm="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41A06819-EB96-916F-B7DB-BBB1BE26AC46}"/>
              </a:ext>
            </a:extLst>
          </p:cNvPr>
          <p:cNvSpPr/>
          <p:nvPr/>
        </p:nvSpPr>
        <p:spPr>
          <a:xfrm>
            <a:off x="228600" y="152400"/>
            <a:ext cx="2047875" cy="485775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Guebwiller  68</a:t>
            </a:r>
          </a:p>
        </p:txBody>
      </p:sp>
    </p:spTree>
    <p:extLst>
      <p:ext uri="{BB962C8B-B14F-4D97-AF65-F5344CB8AC3E}">
        <p14:creationId xmlns:p14="http://schemas.microsoft.com/office/powerpoint/2010/main" val="3567839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horloge&#10;&#10;Le contenu généré par l’IA peut être incorrect.">
            <a:extLst>
              <a:ext uri="{FF2B5EF4-FFF2-40B4-BE49-F238E27FC236}">
                <a16:creationId xmlns:a16="http://schemas.microsoft.com/office/drawing/2014/main" id="{8BE25C6B-236D-EC4B-DBEE-A782CE83D7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675" y="-38100"/>
            <a:ext cx="5172075" cy="6896100"/>
          </a:xfrm>
          <a:prstGeom prst="rect">
            <a:avLst/>
          </a:prstGeom>
        </p:spPr>
      </p:pic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67132848-A8C0-15AD-2756-E7E46A0CAE63}"/>
              </a:ext>
            </a:extLst>
          </p:cNvPr>
          <p:cNvSpPr/>
          <p:nvPr/>
        </p:nvSpPr>
        <p:spPr>
          <a:xfrm>
            <a:off x="5000625" y="85725"/>
            <a:ext cx="2047875" cy="485775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Guebwiller  68</a:t>
            </a:r>
          </a:p>
        </p:txBody>
      </p:sp>
    </p:spTree>
    <p:extLst>
      <p:ext uri="{BB962C8B-B14F-4D97-AF65-F5344CB8AC3E}">
        <p14:creationId xmlns:p14="http://schemas.microsoft.com/office/powerpoint/2010/main" val="83671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r"/>
      </p:transition>
    </mc:Choice>
    <mc:Fallback xmlns="">
      <p:transition spd="slow" advTm="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Le contenu généré par l’IA peut être incorrect.">
            <a:extLst>
              <a:ext uri="{FF2B5EF4-FFF2-40B4-BE49-F238E27FC236}">
                <a16:creationId xmlns:a16="http://schemas.microsoft.com/office/drawing/2014/main" id="{79159113-24A0-CA36-9C68-A7088F1D4B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849" y="2396"/>
            <a:ext cx="5450205" cy="6855604"/>
          </a:xfrm>
          <a:prstGeom prst="rect">
            <a:avLst/>
          </a:prstGeom>
        </p:spPr>
      </p:pic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E6948954-D070-422A-DDAA-78308400B222}"/>
              </a:ext>
            </a:extLst>
          </p:cNvPr>
          <p:cNvSpPr/>
          <p:nvPr/>
        </p:nvSpPr>
        <p:spPr>
          <a:xfrm>
            <a:off x="5067300" y="209550"/>
            <a:ext cx="2047875" cy="485775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Guebwiller  68</a:t>
            </a:r>
          </a:p>
        </p:txBody>
      </p:sp>
    </p:spTree>
    <p:extLst>
      <p:ext uri="{BB962C8B-B14F-4D97-AF65-F5344CB8AC3E}">
        <p14:creationId xmlns:p14="http://schemas.microsoft.com/office/powerpoint/2010/main" val="853408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/>
      </p:transition>
    </mc:Choice>
    <mc:Fallback xmlns="">
      <p:transition spd="slow" advTm="4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bâtiment, plein air, ciel&#10;&#10;Le contenu généré par l’IA peut être incorrect.">
            <a:extLst>
              <a:ext uri="{FF2B5EF4-FFF2-40B4-BE49-F238E27FC236}">
                <a16:creationId xmlns:a16="http://schemas.microsoft.com/office/drawing/2014/main" id="{1909991A-F2AD-A16C-B5F7-FC1FFC5278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975" y="-15838"/>
            <a:ext cx="4960620" cy="6873838"/>
          </a:xfrm>
          <a:prstGeom prst="rect">
            <a:avLst/>
          </a:prstGeom>
        </p:spPr>
      </p:pic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D91719A0-BBD2-4640-EEA6-2DCEBB8834CC}"/>
              </a:ext>
            </a:extLst>
          </p:cNvPr>
          <p:cNvSpPr/>
          <p:nvPr/>
        </p:nvSpPr>
        <p:spPr>
          <a:xfrm>
            <a:off x="2209800" y="85725"/>
            <a:ext cx="2047875" cy="485775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Guebwiller  68</a:t>
            </a:r>
          </a:p>
        </p:txBody>
      </p:sp>
    </p:spTree>
    <p:extLst>
      <p:ext uri="{BB962C8B-B14F-4D97-AF65-F5344CB8AC3E}">
        <p14:creationId xmlns:p14="http://schemas.microsoft.com/office/powerpoint/2010/main" val="200566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d"/>
      </p:transition>
    </mc:Choice>
    <mc:Fallback xmlns="">
      <p:transition spd="slow" advTm="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table, plante, ombre&#10;&#10;Le contenu généré par l’IA peut être incorrect.">
            <a:extLst>
              <a:ext uri="{FF2B5EF4-FFF2-40B4-BE49-F238E27FC236}">
                <a16:creationId xmlns:a16="http://schemas.microsoft.com/office/drawing/2014/main" id="{03A385FC-BA40-9C26-38C8-5026D8F492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900" y="-9686"/>
            <a:ext cx="5402580" cy="6867686"/>
          </a:xfrm>
          <a:prstGeom prst="rect">
            <a:avLst/>
          </a:prstGeom>
        </p:spPr>
      </p:pic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9BD772FE-CDDD-7DFE-565F-758D0C2C54CF}"/>
              </a:ext>
            </a:extLst>
          </p:cNvPr>
          <p:cNvSpPr/>
          <p:nvPr/>
        </p:nvSpPr>
        <p:spPr>
          <a:xfrm>
            <a:off x="2114550" y="152400"/>
            <a:ext cx="2047875" cy="485775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Guebwiller  68</a:t>
            </a:r>
          </a:p>
        </p:txBody>
      </p:sp>
    </p:spTree>
    <p:extLst>
      <p:ext uri="{BB962C8B-B14F-4D97-AF65-F5344CB8AC3E}">
        <p14:creationId xmlns:p14="http://schemas.microsoft.com/office/powerpoint/2010/main" val="119067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bâtiment, plein air, porte&#10;&#10;Le contenu généré par l’IA peut être incorrect.">
            <a:extLst>
              <a:ext uri="{FF2B5EF4-FFF2-40B4-BE49-F238E27FC236}">
                <a16:creationId xmlns:a16="http://schemas.microsoft.com/office/drawing/2014/main" id="{5108B614-2533-97F9-E446-2BFCC5B922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-1"/>
            <a:ext cx="5505450" cy="6881813"/>
          </a:xfrm>
          <a:prstGeom prst="rect">
            <a:avLst/>
          </a:prstGeom>
        </p:spPr>
      </p:pic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14CF89B0-AF9C-61ED-6FE4-2D90E128E64C}"/>
              </a:ext>
            </a:extLst>
          </p:cNvPr>
          <p:cNvSpPr/>
          <p:nvPr/>
        </p:nvSpPr>
        <p:spPr>
          <a:xfrm>
            <a:off x="1952625" y="314325"/>
            <a:ext cx="2047875" cy="485775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Guebwiller  68</a:t>
            </a:r>
          </a:p>
        </p:txBody>
      </p:sp>
    </p:spTree>
    <p:extLst>
      <p:ext uri="{BB962C8B-B14F-4D97-AF65-F5344CB8AC3E}">
        <p14:creationId xmlns:p14="http://schemas.microsoft.com/office/powerpoint/2010/main" val="3376247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r"/>
      </p:transition>
    </mc:Choice>
    <mc:Fallback xmlns="">
      <p:transition spd="slow" advTm="4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bâtiment&#10;&#10;Le contenu généré par l’IA peut être incorrect.">
            <a:extLst>
              <a:ext uri="{FF2B5EF4-FFF2-40B4-BE49-F238E27FC236}">
                <a16:creationId xmlns:a16="http://schemas.microsoft.com/office/drawing/2014/main" id="{E0175C60-D7CC-3D23-B12E-E243FF85B6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4525" y="14685"/>
            <a:ext cx="5326380" cy="6843315"/>
          </a:xfrm>
          <a:prstGeom prst="rect">
            <a:avLst/>
          </a:prstGeom>
        </p:spPr>
      </p:pic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286F3216-33C3-F636-47AF-28D94D4C84B2}"/>
              </a:ext>
            </a:extLst>
          </p:cNvPr>
          <p:cNvSpPr/>
          <p:nvPr/>
        </p:nvSpPr>
        <p:spPr>
          <a:xfrm>
            <a:off x="2038350" y="142875"/>
            <a:ext cx="2047875" cy="485775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Guebwiller  68</a:t>
            </a:r>
          </a:p>
        </p:txBody>
      </p:sp>
    </p:spTree>
    <p:extLst>
      <p:ext uri="{BB962C8B-B14F-4D97-AF65-F5344CB8AC3E}">
        <p14:creationId xmlns:p14="http://schemas.microsoft.com/office/powerpoint/2010/main" val="3831587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/>
      </p:transition>
    </mc:Choice>
    <mc:Fallback xmlns="">
      <p:transition spd="slow" advTm="4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œur&#10;&#10;Le contenu généré par l’IA peut être incorrect.">
            <a:extLst>
              <a:ext uri="{FF2B5EF4-FFF2-40B4-BE49-F238E27FC236}">
                <a16:creationId xmlns:a16="http://schemas.microsoft.com/office/drawing/2014/main" id="{214CE30F-C727-15F4-812D-9D81E9ED3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2700"/>
            <a:ext cx="5133975" cy="6845300"/>
          </a:xfrm>
          <a:prstGeom prst="rect">
            <a:avLst/>
          </a:prstGeom>
        </p:spPr>
      </p:pic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529D2155-6C5B-0F96-A07E-EDFFB8E6259F}"/>
              </a:ext>
            </a:extLst>
          </p:cNvPr>
          <p:cNvSpPr/>
          <p:nvPr/>
        </p:nvSpPr>
        <p:spPr>
          <a:xfrm>
            <a:off x="3548062" y="161925"/>
            <a:ext cx="2047875" cy="485775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Guebwiller  68</a:t>
            </a:r>
          </a:p>
        </p:txBody>
      </p:sp>
    </p:spTree>
    <p:extLst>
      <p:ext uri="{BB962C8B-B14F-4D97-AF65-F5344CB8AC3E}">
        <p14:creationId xmlns:p14="http://schemas.microsoft.com/office/powerpoint/2010/main" val="758418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d"/>
      </p:transition>
    </mc:Choice>
    <mc:Fallback xmlns="">
      <p:transition spd="slow" advTm="4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ein air, nuage, ciel&#10;&#10;Le contenu généré par l’IA peut être incorrect.">
            <a:extLst>
              <a:ext uri="{FF2B5EF4-FFF2-40B4-BE49-F238E27FC236}">
                <a16:creationId xmlns:a16="http://schemas.microsoft.com/office/drawing/2014/main" id="{4A9D5856-10E7-2A84-1475-10B37CFFCD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300" y="25400"/>
            <a:ext cx="5124450" cy="6832600"/>
          </a:xfrm>
          <a:prstGeom prst="rect">
            <a:avLst/>
          </a:prstGeom>
        </p:spPr>
      </p:pic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545FCCDC-149B-AFD0-6695-9F1A296FE5F5}"/>
              </a:ext>
            </a:extLst>
          </p:cNvPr>
          <p:cNvSpPr/>
          <p:nvPr/>
        </p:nvSpPr>
        <p:spPr>
          <a:xfrm>
            <a:off x="4810125" y="161925"/>
            <a:ext cx="2047875" cy="485775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Guebwiller  68</a:t>
            </a:r>
          </a:p>
        </p:txBody>
      </p:sp>
    </p:spTree>
    <p:extLst>
      <p:ext uri="{BB962C8B-B14F-4D97-AF65-F5344CB8AC3E}">
        <p14:creationId xmlns:p14="http://schemas.microsoft.com/office/powerpoint/2010/main" val="713420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8E1DD766-45A4-8C0F-5DB2-FB60D664E3A8}"/>
              </a:ext>
            </a:extLst>
          </p:cNvPr>
          <p:cNvSpPr/>
          <p:nvPr/>
        </p:nvSpPr>
        <p:spPr>
          <a:xfrm>
            <a:off x="752475" y="285750"/>
            <a:ext cx="2047875" cy="485775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Lembach  67</a:t>
            </a:r>
          </a:p>
        </p:txBody>
      </p:sp>
    </p:spTree>
    <p:extLst>
      <p:ext uri="{BB962C8B-B14F-4D97-AF65-F5344CB8AC3E}">
        <p14:creationId xmlns:p14="http://schemas.microsoft.com/office/powerpoint/2010/main" val="327532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r"/>
      </p:transition>
    </mc:Choice>
    <mc:Fallback xmlns="">
      <p:transition spd="slow" advTm="4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EF1D80E4-1597-4543-AC56-BCD8FE595428}"/>
              </a:ext>
            </a:extLst>
          </p:cNvPr>
          <p:cNvSpPr/>
          <p:nvPr/>
        </p:nvSpPr>
        <p:spPr>
          <a:xfrm>
            <a:off x="752475" y="285750"/>
            <a:ext cx="2047875" cy="485775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Lembach  67</a:t>
            </a:r>
          </a:p>
        </p:txBody>
      </p:sp>
    </p:spTree>
    <p:extLst>
      <p:ext uri="{BB962C8B-B14F-4D97-AF65-F5344CB8AC3E}">
        <p14:creationId xmlns:p14="http://schemas.microsoft.com/office/powerpoint/2010/main" val="937067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/>
      </p:transition>
    </mc:Choice>
    <mc:Fallback xmlns="">
      <p:transition spd="slow" advTm="4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E451C26E-F2CA-AAA0-4A97-9DD609B7EE05}"/>
              </a:ext>
            </a:extLst>
          </p:cNvPr>
          <p:cNvSpPr/>
          <p:nvPr/>
        </p:nvSpPr>
        <p:spPr>
          <a:xfrm>
            <a:off x="752475" y="285750"/>
            <a:ext cx="2047875" cy="485775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Lembach  67</a:t>
            </a:r>
          </a:p>
        </p:txBody>
      </p:sp>
    </p:spTree>
    <p:extLst>
      <p:ext uri="{BB962C8B-B14F-4D97-AF65-F5344CB8AC3E}">
        <p14:creationId xmlns:p14="http://schemas.microsoft.com/office/powerpoint/2010/main" val="2602468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d"/>
      </p:transition>
    </mc:Choice>
    <mc:Fallback xmlns="">
      <p:transition spd="slow" advTm="4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7CAA9F2F-50ED-9F85-313C-E008F6E89924}"/>
              </a:ext>
            </a:extLst>
          </p:cNvPr>
          <p:cNvSpPr/>
          <p:nvPr/>
        </p:nvSpPr>
        <p:spPr>
          <a:xfrm>
            <a:off x="752475" y="285750"/>
            <a:ext cx="2047875" cy="485775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Lembach  67</a:t>
            </a:r>
          </a:p>
        </p:txBody>
      </p:sp>
    </p:spTree>
    <p:extLst>
      <p:ext uri="{BB962C8B-B14F-4D97-AF65-F5344CB8AC3E}">
        <p14:creationId xmlns:p14="http://schemas.microsoft.com/office/powerpoint/2010/main" val="559607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9E734778-58D5-68B7-0085-4753D63E4FC0}"/>
              </a:ext>
            </a:extLst>
          </p:cNvPr>
          <p:cNvSpPr/>
          <p:nvPr/>
        </p:nvSpPr>
        <p:spPr>
          <a:xfrm>
            <a:off x="752475" y="285750"/>
            <a:ext cx="2047875" cy="485775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Lembach  67</a:t>
            </a:r>
          </a:p>
        </p:txBody>
      </p:sp>
    </p:spTree>
    <p:extLst>
      <p:ext uri="{BB962C8B-B14F-4D97-AF65-F5344CB8AC3E}">
        <p14:creationId xmlns:p14="http://schemas.microsoft.com/office/powerpoint/2010/main" val="27808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r"/>
      </p:transition>
    </mc:Choice>
    <mc:Fallback xmlns="">
      <p:transition spd="slow" advTm="4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89CD6073-6F15-5F50-6E17-0112C9D09E4D}"/>
              </a:ext>
            </a:extLst>
          </p:cNvPr>
          <p:cNvSpPr/>
          <p:nvPr/>
        </p:nvSpPr>
        <p:spPr>
          <a:xfrm>
            <a:off x="238125" y="85725"/>
            <a:ext cx="2800350" cy="647700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Les maisons des rochers de </a:t>
            </a:r>
            <a:r>
              <a:rPr lang="fr-FR" dirty="0" err="1">
                <a:solidFill>
                  <a:schemeClr val="tx1"/>
                </a:solidFill>
              </a:rPr>
              <a:t>Graufthal</a:t>
            </a:r>
            <a:r>
              <a:rPr lang="fr-FR" dirty="0">
                <a:solidFill>
                  <a:schemeClr val="tx1"/>
                </a:solidFill>
              </a:rPr>
              <a:t>  67</a:t>
            </a:r>
          </a:p>
        </p:txBody>
      </p:sp>
    </p:spTree>
    <p:extLst>
      <p:ext uri="{BB962C8B-B14F-4D97-AF65-F5344CB8AC3E}">
        <p14:creationId xmlns:p14="http://schemas.microsoft.com/office/powerpoint/2010/main" val="145188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/>
      </p:transition>
    </mc:Choice>
    <mc:Fallback xmlns="">
      <p:transition spd="slow" advTm="4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 : avec coins rognés en diagonale 2">
            <a:extLst>
              <a:ext uri="{FF2B5EF4-FFF2-40B4-BE49-F238E27FC236}">
                <a16:creationId xmlns:a16="http://schemas.microsoft.com/office/drawing/2014/main" id="{1886B6A0-303D-1C3C-E63C-AACC7EBC275D}"/>
              </a:ext>
            </a:extLst>
          </p:cNvPr>
          <p:cNvSpPr/>
          <p:nvPr/>
        </p:nvSpPr>
        <p:spPr>
          <a:xfrm>
            <a:off x="5991225" y="228600"/>
            <a:ext cx="2800350" cy="647700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Les maisons des rochers de </a:t>
            </a:r>
            <a:r>
              <a:rPr lang="fr-FR" dirty="0" err="1">
                <a:solidFill>
                  <a:schemeClr val="tx1"/>
                </a:solidFill>
              </a:rPr>
              <a:t>Graufthal</a:t>
            </a:r>
            <a:r>
              <a:rPr lang="fr-FR" dirty="0">
                <a:solidFill>
                  <a:schemeClr val="tx1"/>
                </a:solidFill>
              </a:rPr>
              <a:t>  67</a:t>
            </a:r>
          </a:p>
        </p:txBody>
      </p:sp>
    </p:spTree>
    <p:extLst>
      <p:ext uri="{BB962C8B-B14F-4D97-AF65-F5344CB8AC3E}">
        <p14:creationId xmlns:p14="http://schemas.microsoft.com/office/powerpoint/2010/main" val="2026367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d"/>
      </p:transition>
    </mc:Choice>
    <mc:Fallback xmlns="">
      <p:transition spd="slow" advTm="4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 : avec coins rognés en diagonale 2">
            <a:extLst>
              <a:ext uri="{FF2B5EF4-FFF2-40B4-BE49-F238E27FC236}">
                <a16:creationId xmlns:a16="http://schemas.microsoft.com/office/drawing/2014/main" id="{B346D0C6-0BC5-7726-FE93-5D096AC212C5}"/>
              </a:ext>
            </a:extLst>
          </p:cNvPr>
          <p:cNvSpPr/>
          <p:nvPr/>
        </p:nvSpPr>
        <p:spPr>
          <a:xfrm>
            <a:off x="238125" y="85725"/>
            <a:ext cx="2800350" cy="647700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Les maisons des rochers de </a:t>
            </a:r>
            <a:r>
              <a:rPr lang="fr-FR" dirty="0" err="1">
                <a:solidFill>
                  <a:schemeClr val="tx1"/>
                </a:solidFill>
              </a:rPr>
              <a:t>Graufthal</a:t>
            </a:r>
            <a:r>
              <a:rPr lang="fr-FR" dirty="0">
                <a:solidFill>
                  <a:schemeClr val="tx1"/>
                </a:solidFill>
              </a:rPr>
              <a:t>  67</a:t>
            </a:r>
          </a:p>
        </p:txBody>
      </p:sp>
    </p:spTree>
    <p:extLst>
      <p:ext uri="{BB962C8B-B14F-4D97-AF65-F5344CB8AC3E}">
        <p14:creationId xmlns:p14="http://schemas.microsoft.com/office/powerpoint/2010/main" val="2735483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 : avec coins rognés en diagonale 2">
            <a:extLst>
              <a:ext uri="{FF2B5EF4-FFF2-40B4-BE49-F238E27FC236}">
                <a16:creationId xmlns:a16="http://schemas.microsoft.com/office/drawing/2014/main" id="{4F23FA1C-8381-4E65-CEB8-DC8D939BF8EC}"/>
              </a:ext>
            </a:extLst>
          </p:cNvPr>
          <p:cNvSpPr/>
          <p:nvPr/>
        </p:nvSpPr>
        <p:spPr>
          <a:xfrm>
            <a:off x="238125" y="85725"/>
            <a:ext cx="2800350" cy="647700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Les maisons des rochers de </a:t>
            </a:r>
            <a:r>
              <a:rPr lang="fr-FR" dirty="0" err="1">
                <a:solidFill>
                  <a:schemeClr val="tx1"/>
                </a:solidFill>
              </a:rPr>
              <a:t>Graufthal</a:t>
            </a:r>
            <a:r>
              <a:rPr lang="fr-FR" dirty="0">
                <a:solidFill>
                  <a:schemeClr val="tx1"/>
                </a:solidFill>
              </a:rPr>
              <a:t>  67</a:t>
            </a:r>
          </a:p>
        </p:txBody>
      </p:sp>
    </p:spTree>
    <p:extLst>
      <p:ext uri="{BB962C8B-B14F-4D97-AF65-F5344CB8AC3E}">
        <p14:creationId xmlns:p14="http://schemas.microsoft.com/office/powerpoint/2010/main" val="335688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r"/>
      </p:transition>
    </mc:Choice>
    <mc:Fallback xmlns="">
      <p:transition spd="slow" advTm="4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orte, Porte de maison, Poignée de porte&#10;&#10;Le contenu généré par l’IA peut être incorrect.">
            <a:extLst>
              <a:ext uri="{FF2B5EF4-FFF2-40B4-BE49-F238E27FC236}">
                <a16:creationId xmlns:a16="http://schemas.microsoft.com/office/drawing/2014/main" id="{EF235DC8-7BE1-69DD-3A89-5D1839951A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1" y="0"/>
            <a:ext cx="5143500" cy="6858000"/>
          </a:xfrm>
          <a:prstGeom prst="rect">
            <a:avLst/>
          </a:prstGeom>
        </p:spPr>
      </p:pic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2E249590-5901-F65F-3BE2-8683E80D644C}"/>
              </a:ext>
            </a:extLst>
          </p:cNvPr>
          <p:cNvSpPr/>
          <p:nvPr/>
        </p:nvSpPr>
        <p:spPr>
          <a:xfrm>
            <a:off x="2000247" y="0"/>
            <a:ext cx="5143501" cy="647700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Les maisons des rochers de </a:t>
            </a:r>
            <a:r>
              <a:rPr lang="fr-FR" dirty="0" err="1">
                <a:solidFill>
                  <a:schemeClr val="tx1"/>
                </a:solidFill>
              </a:rPr>
              <a:t>Graufthal</a:t>
            </a:r>
            <a:r>
              <a:rPr lang="fr-FR" dirty="0">
                <a:solidFill>
                  <a:schemeClr val="tx1"/>
                </a:solidFill>
              </a:rPr>
              <a:t>  67</a:t>
            </a:r>
          </a:p>
        </p:txBody>
      </p:sp>
    </p:spTree>
    <p:extLst>
      <p:ext uri="{BB962C8B-B14F-4D97-AF65-F5344CB8AC3E}">
        <p14:creationId xmlns:p14="http://schemas.microsoft.com/office/powerpoint/2010/main" val="2352191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/>
      </p:transition>
    </mc:Choice>
    <mc:Fallback xmlns="">
      <p:transition spd="slow" advTm="4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plante&#10;&#10;Le contenu généré par l’IA peut être incorrect.">
            <a:extLst>
              <a:ext uri="{FF2B5EF4-FFF2-40B4-BE49-F238E27FC236}">
                <a16:creationId xmlns:a16="http://schemas.microsoft.com/office/drawing/2014/main" id="{3A091A74-27D2-2CDE-ED2A-E33C10AECA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5" y="-12700"/>
            <a:ext cx="5153025" cy="6870700"/>
          </a:xfrm>
          <a:prstGeom prst="rect">
            <a:avLst/>
          </a:prstGeom>
        </p:spPr>
      </p:pic>
      <p:sp>
        <p:nvSpPr>
          <p:cNvPr id="5" name="Rectangle : avec coins rognés en diagonale 4">
            <a:extLst>
              <a:ext uri="{FF2B5EF4-FFF2-40B4-BE49-F238E27FC236}">
                <a16:creationId xmlns:a16="http://schemas.microsoft.com/office/drawing/2014/main" id="{5E4B4EA0-6D90-1A50-75CC-31D09FD921A4}"/>
              </a:ext>
            </a:extLst>
          </p:cNvPr>
          <p:cNvSpPr/>
          <p:nvPr/>
        </p:nvSpPr>
        <p:spPr>
          <a:xfrm>
            <a:off x="2352675" y="200025"/>
            <a:ext cx="2800350" cy="647700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Les maisons des rochers de </a:t>
            </a:r>
            <a:r>
              <a:rPr lang="fr-FR" dirty="0" err="1">
                <a:solidFill>
                  <a:schemeClr val="tx1"/>
                </a:solidFill>
              </a:rPr>
              <a:t>Graufthal</a:t>
            </a:r>
            <a:r>
              <a:rPr lang="fr-FR" dirty="0">
                <a:solidFill>
                  <a:schemeClr val="tx1"/>
                </a:solidFill>
              </a:rPr>
              <a:t>  67</a:t>
            </a:r>
          </a:p>
        </p:txBody>
      </p:sp>
    </p:spTree>
    <p:extLst>
      <p:ext uri="{BB962C8B-B14F-4D97-AF65-F5344CB8AC3E}">
        <p14:creationId xmlns:p14="http://schemas.microsoft.com/office/powerpoint/2010/main" val="2295790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ysage, bâtiment&#10;&#10;Le contenu généré par l’IA peut être incorrect.">
            <a:extLst>
              <a:ext uri="{FF2B5EF4-FFF2-40B4-BE49-F238E27FC236}">
                <a16:creationId xmlns:a16="http://schemas.microsoft.com/office/drawing/2014/main" id="{8DD5FBEF-C000-6C74-51DE-D7EB9791D2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625" y="-63500"/>
            <a:ext cx="5119688" cy="6826250"/>
          </a:xfrm>
          <a:prstGeom prst="rect">
            <a:avLst/>
          </a:prstGeom>
        </p:spPr>
      </p:pic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B27610D6-D433-5954-0646-B237CC46D6F6}"/>
              </a:ext>
            </a:extLst>
          </p:cNvPr>
          <p:cNvSpPr/>
          <p:nvPr/>
        </p:nvSpPr>
        <p:spPr>
          <a:xfrm>
            <a:off x="4200525" y="95250"/>
            <a:ext cx="2800350" cy="647700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Les maisons des rochers de </a:t>
            </a:r>
            <a:r>
              <a:rPr lang="fr-FR" dirty="0" err="1">
                <a:solidFill>
                  <a:schemeClr val="tx1"/>
                </a:solidFill>
              </a:rPr>
              <a:t>Graufthal</a:t>
            </a:r>
            <a:r>
              <a:rPr lang="fr-FR" dirty="0">
                <a:solidFill>
                  <a:schemeClr val="tx1"/>
                </a:solidFill>
              </a:rPr>
              <a:t>  67</a:t>
            </a:r>
          </a:p>
        </p:txBody>
      </p:sp>
    </p:spTree>
    <p:extLst>
      <p:ext uri="{BB962C8B-B14F-4D97-AF65-F5344CB8AC3E}">
        <p14:creationId xmlns:p14="http://schemas.microsoft.com/office/powerpoint/2010/main" val="132924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d"/>
      </p:transition>
    </mc:Choice>
    <mc:Fallback xmlns="">
      <p:transition spd="slow" advTm="4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nuage, plein air, paysage&#10;&#10;Le contenu généré par l’IA peut être incorrect.">
            <a:extLst>
              <a:ext uri="{FF2B5EF4-FFF2-40B4-BE49-F238E27FC236}">
                <a16:creationId xmlns:a16="http://schemas.microsoft.com/office/drawing/2014/main" id="{E1AF1696-DE1C-A160-FD48-E6C070184F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100" y="-76200"/>
            <a:ext cx="5200650" cy="6934200"/>
          </a:xfrm>
          <a:prstGeom prst="rect">
            <a:avLst/>
          </a:prstGeom>
        </p:spPr>
      </p:pic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ED285CD5-E7E9-22B5-AC4B-502B387CF849}"/>
              </a:ext>
            </a:extLst>
          </p:cNvPr>
          <p:cNvSpPr/>
          <p:nvPr/>
        </p:nvSpPr>
        <p:spPr>
          <a:xfrm>
            <a:off x="4191000" y="0"/>
            <a:ext cx="2800350" cy="647700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Les maisons des rochers de </a:t>
            </a:r>
            <a:r>
              <a:rPr lang="fr-FR" dirty="0" err="1">
                <a:solidFill>
                  <a:schemeClr val="tx1"/>
                </a:solidFill>
              </a:rPr>
              <a:t>Graufthal</a:t>
            </a:r>
            <a:r>
              <a:rPr lang="fr-FR" dirty="0">
                <a:solidFill>
                  <a:schemeClr val="tx1"/>
                </a:solidFill>
              </a:rPr>
              <a:t>  67</a:t>
            </a:r>
          </a:p>
        </p:txBody>
      </p:sp>
    </p:spTree>
    <p:extLst>
      <p:ext uri="{BB962C8B-B14F-4D97-AF65-F5344CB8AC3E}">
        <p14:creationId xmlns:p14="http://schemas.microsoft.com/office/powerpoint/2010/main" val="2966820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5C69E5D0-57F9-5C71-F1D2-FE0D396FB5D8}"/>
              </a:ext>
            </a:extLst>
          </p:cNvPr>
          <p:cNvSpPr/>
          <p:nvPr/>
        </p:nvSpPr>
        <p:spPr>
          <a:xfrm>
            <a:off x="5381625" y="152400"/>
            <a:ext cx="3505198" cy="647700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Musée </a:t>
            </a:r>
            <a:r>
              <a:rPr lang="fr-FR" dirty="0" err="1">
                <a:solidFill>
                  <a:schemeClr val="tx1"/>
                </a:solidFill>
              </a:rPr>
              <a:t>Unterlinden</a:t>
            </a:r>
            <a:r>
              <a:rPr lang="fr-FR" dirty="0">
                <a:solidFill>
                  <a:schemeClr val="tx1"/>
                </a:solidFill>
              </a:rPr>
              <a:t>   Colmar  68</a:t>
            </a:r>
          </a:p>
        </p:txBody>
      </p:sp>
    </p:spTree>
    <p:extLst>
      <p:ext uri="{BB962C8B-B14F-4D97-AF65-F5344CB8AC3E}">
        <p14:creationId xmlns:p14="http://schemas.microsoft.com/office/powerpoint/2010/main" val="611502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r"/>
      </p:transition>
    </mc:Choice>
    <mc:Fallback xmlns="">
      <p:transition spd="slow" advTm="4000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fenêtre&#10;&#10;Le contenu généré par l’IA peut être incorrect.">
            <a:extLst>
              <a:ext uri="{FF2B5EF4-FFF2-40B4-BE49-F238E27FC236}">
                <a16:creationId xmlns:a16="http://schemas.microsoft.com/office/drawing/2014/main" id="{020B16DD-3388-DD97-43B9-8B3B12F2BE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550" y="2300"/>
            <a:ext cx="5638800" cy="6807404"/>
          </a:xfrm>
          <a:prstGeom prst="rect">
            <a:avLst/>
          </a:prstGeom>
        </p:spPr>
      </p:pic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88E581A0-42E3-9FCE-D539-FC2CFD40CE96}"/>
              </a:ext>
            </a:extLst>
          </p:cNvPr>
          <p:cNvSpPr/>
          <p:nvPr/>
        </p:nvSpPr>
        <p:spPr>
          <a:xfrm>
            <a:off x="3219450" y="48296"/>
            <a:ext cx="2705100" cy="647700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Ribeauvillé  68</a:t>
            </a:r>
          </a:p>
        </p:txBody>
      </p:sp>
    </p:spTree>
    <p:extLst>
      <p:ext uri="{BB962C8B-B14F-4D97-AF65-F5344CB8AC3E}">
        <p14:creationId xmlns:p14="http://schemas.microsoft.com/office/powerpoint/2010/main" val="337549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/>
      </p:transition>
    </mc:Choice>
    <mc:Fallback xmlns="">
      <p:transition spd="slow" advTm="4000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Le contenu généré par l’IA peut être incorrect.">
            <a:extLst>
              <a:ext uri="{FF2B5EF4-FFF2-40B4-BE49-F238E27FC236}">
                <a16:creationId xmlns:a16="http://schemas.microsoft.com/office/drawing/2014/main" id="{81FD8A27-DBBA-4556-E9B4-CC8B8B5A06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9FA0277E-7548-A794-6878-CBA509BC00D5}"/>
              </a:ext>
            </a:extLst>
          </p:cNvPr>
          <p:cNvSpPr/>
          <p:nvPr/>
        </p:nvSpPr>
        <p:spPr>
          <a:xfrm>
            <a:off x="4267200" y="162596"/>
            <a:ext cx="2705100" cy="647700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Quelque part dans un petit village alsacien</a:t>
            </a:r>
          </a:p>
        </p:txBody>
      </p:sp>
    </p:spTree>
    <p:extLst>
      <p:ext uri="{BB962C8B-B14F-4D97-AF65-F5344CB8AC3E}">
        <p14:creationId xmlns:p14="http://schemas.microsoft.com/office/powerpoint/2010/main" val="4224469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d"/>
      </p:transition>
    </mc:Choice>
    <mc:Fallback xmlns="">
      <p:transition spd="slow" advTm="4000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texte&#10;&#10;Le contenu généré par l’IA peut être incorrect.">
            <a:extLst>
              <a:ext uri="{FF2B5EF4-FFF2-40B4-BE49-F238E27FC236}">
                <a16:creationId xmlns:a16="http://schemas.microsoft.com/office/drawing/2014/main" id="{04BDA86A-B626-1BED-912F-143F8EC004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5" y="-12700"/>
            <a:ext cx="5153025" cy="6870700"/>
          </a:xfrm>
          <a:prstGeom prst="rect">
            <a:avLst/>
          </a:prstGeom>
        </p:spPr>
      </p:pic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1C430434-CEC6-0781-F46A-3F26A4C7F016}"/>
              </a:ext>
            </a:extLst>
          </p:cNvPr>
          <p:cNvSpPr/>
          <p:nvPr/>
        </p:nvSpPr>
        <p:spPr>
          <a:xfrm>
            <a:off x="2133600" y="76871"/>
            <a:ext cx="2705100" cy="647700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Quelque part dans un petit village alsacien</a:t>
            </a:r>
          </a:p>
        </p:txBody>
      </p:sp>
    </p:spTree>
    <p:extLst>
      <p:ext uri="{BB962C8B-B14F-4D97-AF65-F5344CB8AC3E}">
        <p14:creationId xmlns:p14="http://schemas.microsoft.com/office/powerpoint/2010/main" val="1710189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u"/>
      </p:transition>
    </mc:Choice>
    <mc:Fallback xmlns="">
      <p:transition spd="slow" advTm="4000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Le contenu généré par l’IA peut être incorrect.">
            <a:extLst>
              <a:ext uri="{FF2B5EF4-FFF2-40B4-BE49-F238E27FC236}">
                <a16:creationId xmlns:a16="http://schemas.microsoft.com/office/drawing/2014/main" id="{46105864-DB7D-B70F-0561-626781C8E4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-25400"/>
            <a:ext cx="5162550" cy="6883400"/>
          </a:xfrm>
          <a:prstGeom prst="rect">
            <a:avLst/>
          </a:prstGeom>
        </p:spPr>
      </p:pic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A81960D9-9EA6-A336-AE92-424014ED39AA}"/>
              </a:ext>
            </a:extLst>
          </p:cNvPr>
          <p:cNvSpPr/>
          <p:nvPr/>
        </p:nvSpPr>
        <p:spPr>
          <a:xfrm>
            <a:off x="2076450" y="67346"/>
            <a:ext cx="2705100" cy="647700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Quelque part dans un petit village alsacien</a:t>
            </a:r>
          </a:p>
        </p:txBody>
      </p:sp>
    </p:spTree>
    <p:extLst>
      <p:ext uri="{BB962C8B-B14F-4D97-AF65-F5344CB8AC3E}">
        <p14:creationId xmlns:p14="http://schemas.microsoft.com/office/powerpoint/2010/main" val="1146937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/>
      </p:transition>
    </mc:Choice>
    <mc:Fallback xmlns="">
      <p:transition spd="slow" advTm="4000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 : avec coins rognés en diagonale 1">
            <a:extLst>
              <a:ext uri="{FF2B5EF4-FFF2-40B4-BE49-F238E27FC236}">
                <a16:creationId xmlns:a16="http://schemas.microsoft.com/office/drawing/2014/main" id="{DBD66F35-0D5B-456E-4445-036680BFE642}"/>
              </a:ext>
            </a:extLst>
          </p:cNvPr>
          <p:cNvSpPr/>
          <p:nvPr/>
        </p:nvSpPr>
        <p:spPr>
          <a:xfrm>
            <a:off x="295275" y="200696"/>
            <a:ext cx="2705100" cy="647700"/>
          </a:xfrm>
          <a:prstGeom prst="snip2DiagRect">
            <a:avLst/>
          </a:prstGeom>
          <a:solidFill>
            <a:srgbClr val="FFFF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Quelque part dans un petit village alsacien</a:t>
            </a:r>
          </a:p>
        </p:txBody>
      </p:sp>
    </p:spTree>
    <p:extLst>
      <p:ext uri="{BB962C8B-B14F-4D97-AF65-F5344CB8AC3E}">
        <p14:creationId xmlns:p14="http://schemas.microsoft.com/office/powerpoint/2010/main" val="414493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4000">
        <p14:pan dir="d"/>
      </p:transition>
    </mc:Choice>
    <mc:Fallback xmlns="">
      <p:transition spd="slow" advTm="4000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reporter-5-1600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480000">
            <a:off x="3168097" y="3997215"/>
            <a:ext cx="1333291" cy="578469"/>
          </a:xfrm>
          <a:prstGeom prst="rect">
            <a:avLst/>
          </a:prstGeom>
        </p:spPr>
      </p:pic>
      <p:pic>
        <p:nvPicPr>
          <p:cNvPr id="11" name="Image 10" descr="a1appareil_photo_flash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1" y="2340855"/>
            <a:ext cx="1219009" cy="1219009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5433037" y="193367"/>
            <a:ext cx="3603037" cy="2520753"/>
          </a:xfrm>
          <a:prstGeom prst="rect">
            <a:avLst/>
          </a:prstGeom>
          <a:noFill/>
        </p:spPr>
        <p:txBody>
          <a:bodyPr wrap="square" lIns="109622" tIns="54895" rIns="109622" bIns="54895" rtlCol="0">
            <a:spAutoFit/>
          </a:bodyPr>
          <a:lstStyle/>
          <a:p>
            <a:pPr algn="ctr" defTabSz="993143"/>
            <a:r>
              <a:rPr lang="fr-FR" sz="3915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Chromatic Player  Paul</a:t>
            </a:r>
          </a:p>
          <a:p>
            <a:pPr algn="ctr" defTabSz="993143"/>
            <a:r>
              <a:rPr lang="fr-FR" sz="3915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Begin  the </a:t>
            </a:r>
            <a:r>
              <a:rPr lang="fr-FR" sz="3915" b="1" dirty="0" err="1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Beguine</a:t>
            </a:r>
            <a:endParaRPr lang="fr-FR" sz="3915" b="1" dirty="0">
              <a:ln w="19050">
                <a:noFill/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13" name="Image 12" descr="vecteezy_audio-speaker-clipart-design-illustration_939954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660099" y="4389130"/>
            <a:ext cx="2136265" cy="1904701"/>
          </a:xfrm>
          <a:prstGeom prst="rect">
            <a:avLst/>
          </a:prstGeom>
        </p:spPr>
      </p:pic>
      <p:sp>
        <p:nvSpPr>
          <p:cNvPr id="14" name="Ellipse 13"/>
          <p:cNvSpPr>
            <a:spLocks noChangeAspect="1"/>
          </p:cNvSpPr>
          <p:nvPr/>
        </p:nvSpPr>
        <p:spPr>
          <a:xfrm>
            <a:off x="6804197" y="4517147"/>
            <a:ext cx="1837188" cy="1638043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755" tIns="48376" rIns="96755" bIns="48376" rtlCol="0" anchor="ctr"/>
          <a:lstStyle/>
          <a:p>
            <a:pPr algn="ctr" defTabSz="868981"/>
            <a:endParaRPr lang="fr-FR" sz="1692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5" name="ZoneTexte 14"/>
          <p:cNvSpPr txBox="1"/>
          <p:nvPr/>
        </p:nvSpPr>
        <p:spPr>
          <a:xfrm rot="-60000">
            <a:off x="935413" y="5251187"/>
            <a:ext cx="1907296" cy="713335"/>
          </a:xfrm>
          <a:prstGeom prst="rect">
            <a:avLst/>
          </a:prstGeom>
          <a:noFill/>
        </p:spPr>
        <p:txBody>
          <a:bodyPr wrap="none" lIns="109622" tIns="54895" rIns="109622" bIns="54895" rtlCol="0">
            <a:spAutoFit/>
          </a:bodyPr>
          <a:lstStyle/>
          <a:p>
            <a:pPr defTabSz="993143"/>
            <a:r>
              <a:rPr lang="fr-FR" sz="3915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445" b="1" dirty="0">
              <a:ln w="19050">
                <a:noFill/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16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4996" y="3292996"/>
            <a:ext cx="1584066" cy="78813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ZoneTexte 16"/>
          <p:cNvSpPr txBox="1"/>
          <p:nvPr/>
        </p:nvSpPr>
        <p:spPr>
          <a:xfrm>
            <a:off x="107926" y="1052946"/>
            <a:ext cx="2037588" cy="713335"/>
          </a:xfrm>
          <a:prstGeom prst="rect">
            <a:avLst/>
          </a:prstGeom>
          <a:noFill/>
        </p:spPr>
        <p:txBody>
          <a:bodyPr wrap="none" lIns="109622" tIns="54895" rIns="109622" bIns="54895" rtlCol="0">
            <a:spAutoFit/>
          </a:bodyPr>
          <a:lstStyle/>
          <a:p>
            <a:pPr defTabSz="993143"/>
            <a:r>
              <a:rPr lang="fr-FR" sz="3915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8" name="Étoile à 12 branches 17"/>
          <p:cNvSpPr>
            <a:spLocks noChangeAspect="1"/>
          </p:cNvSpPr>
          <p:nvPr/>
        </p:nvSpPr>
        <p:spPr>
          <a:xfrm>
            <a:off x="251824" y="2213042"/>
            <a:ext cx="1239034" cy="685839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22" tIns="54895" rIns="109622" bIns="54895" rtlCol="0" anchor="ctr"/>
          <a:lstStyle/>
          <a:p>
            <a:pPr algn="ctr" defTabSz="993143"/>
            <a:r>
              <a:rPr lang="fr-FR" sz="1376" dirty="0">
                <a:solidFill>
                  <a:srgbClr val="FF0000"/>
                </a:solidFill>
                <a:latin typeface="Rockwell" pitchFamily="18" charset="0"/>
              </a:rPr>
              <a:t>2690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AABDE06F-7344-09B9-6276-18DEB995B08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2055" y="6244746"/>
            <a:ext cx="1117481" cy="464408"/>
          </a:xfrm>
          <a:prstGeom prst="rect">
            <a:avLst/>
          </a:prstGeom>
        </p:spPr>
      </p:pic>
      <p:pic>
        <p:nvPicPr>
          <p:cNvPr id="6" name="Image 5" descr="Une image contenant Panneau de signalisation, signalisation, jaune, texte&#10;&#10;Le contenu généré par l’IA peut être incorrect.">
            <a:extLst>
              <a:ext uri="{FF2B5EF4-FFF2-40B4-BE49-F238E27FC236}">
                <a16:creationId xmlns:a16="http://schemas.microsoft.com/office/drawing/2014/main" id="{7DD7BE08-069B-4AD8-AB96-4F7377FE0C5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4291" y="4389129"/>
            <a:ext cx="1068132" cy="106813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0"/>
                            </p:stCondLst>
                            <p:childTnLst>
                              <p:par>
                                <p:cTn id="3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0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 animBg="1"/>
      <p:bldP spid="15" grpId="0"/>
      <p:bldP spid="17" grpId="0"/>
      <p:bldP spid="18" grpId="0" animBg="1"/>
    </p:bldLst>
  </p:timing>
</p:sld>
</file>

<file path=ppt/theme/theme1.xml><?xml version="1.0" encoding="utf-8"?>
<a:theme xmlns:a="http://schemas.openxmlformats.org/drawingml/2006/main" name="8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0"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9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249</Words>
  <Application>Microsoft Office PowerPoint</Application>
  <PresentationFormat>Affichage à l'écran (4:3)</PresentationFormat>
  <Paragraphs>79</Paragraphs>
  <Slides>57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57</vt:i4>
      </vt:variant>
    </vt:vector>
  </HeadingPairs>
  <TitlesOfParts>
    <vt:vector size="67" baseType="lpstr">
      <vt:lpstr>Arial</vt:lpstr>
      <vt:lpstr>Arial Narrow</vt:lpstr>
      <vt:lpstr>Calibri</vt:lpstr>
      <vt:lpstr>Coiny</vt:lpstr>
      <vt:lpstr>Cookie</vt:lpstr>
      <vt:lpstr>Footlight MT Light</vt:lpstr>
      <vt:lpstr>Franklin Gothic Medium</vt:lpstr>
      <vt:lpstr>Rockwell</vt:lpstr>
      <vt:lpstr>87_Thème Office</vt:lpstr>
      <vt:lpstr>94_Thème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13</cp:revision>
  <dcterms:created xsi:type="dcterms:W3CDTF">2026-02-15T17:18:03Z</dcterms:created>
  <dcterms:modified xsi:type="dcterms:W3CDTF">2026-02-16T19:22:20Z</dcterms:modified>
</cp:coreProperties>
</file>