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wdp" ContentType="image/vnd.ms-photo"/>
  <Default Extension="gif" ContentType="image/gif"/>
  <Default Extension="mp4" ContentType="video/mp4"/>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86" r:id="rId4"/>
    <p:sldId id="259" r:id="rId5"/>
    <p:sldId id="261" r:id="rId6"/>
    <p:sldId id="292" r:id="rId7"/>
    <p:sldId id="260" r:id="rId8"/>
    <p:sldId id="274" r:id="rId9"/>
    <p:sldId id="285" r:id="rId10"/>
    <p:sldId id="262" r:id="rId11"/>
    <p:sldId id="264" r:id="rId12"/>
    <p:sldId id="289" r:id="rId13"/>
    <p:sldId id="268" r:id="rId14"/>
    <p:sldId id="266" r:id="rId15"/>
    <p:sldId id="284" r:id="rId16"/>
    <p:sldId id="272" r:id="rId17"/>
    <p:sldId id="271" r:id="rId18"/>
    <p:sldId id="265" r:id="rId19"/>
    <p:sldId id="273" r:id="rId20"/>
    <p:sldId id="270" r:id="rId21"/>
    <p:sldId id="278" r:id="rId22"/>
    <p:sldId id="282" r:id="rId23"/>
    <p:sldId id="283" r:id="rId24"/>
    <p:sldId id="290" r:id="rId25"/>
    <p:sldId id="291" r:id="rId26"/>
    <p:sldId id="288" r:id="rId27"/>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5IoRJvARSIHk2oYUHxybdg==" hashData="PEP19ATCWZfNm1z94kUY54O/qMo8S+t4lc4w9tFGk3zlYJY8+JpwOY8xi4GWFweERX1tPD2MPfHbczZHIKsMhw=="/>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8304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07" autoAdjust="0"/>
    <p:restoredTop sz="94660"/>
  </p:normalViewPr>
  <p:slideViewPr>
    <p:cSldViewPr snapToGrid="0">
      <p:cViewPr varScale="1">
        <p:scale>
          <a:sx n="120" d="100"/>
          <a:sy n="120" d="100"/>
        </p:scale>
        <p:origin x="114"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Modifier le style des sous-titres du masque</a:t>
            </a:r>
            <a:endParaRPr lang="fr-FR"/>
          </a:p>
        </p:txBody>
      </p:sp>
      <p:sp>
        <p:nvSpPr>
          <p:cNvPr id="4" name="Espace réservé de la date 3"/>
          <p:cNvSpPr>
            <a:spLocks noGrp="1"/>
          </p:cNvSpPr>
          <p:nvPr>
            <p:ph type="dt" sz="half" idx="10"/>
          </p:nvPr>
        </p:nvSpPr>
        <p:spPr/>
        <p:txBody>
          <a:bodyPr/>
          <a:lstStyle/>
          <a:p>
            <a:fld id="{2C71EDE5-0A46-4DBC-AC0E-A0CAAD0DD31E}" type="datetimeFigureOut">
              <a:rPr lang="fr-FR" smtClean="0"/>
              <a:t>30/04/2026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8EF35511-015B-4010-A2A5-559E5800C30E}" type="slidenum">
              <a:rPr lang="fr-FR" smtClean="0"/>
              <a:t>‹N°›</a:t>
            </a:fld>
            <a:endParaRPr lang="fr-FR"/>
          </a:p>
        </p:txBody>
      </p:sp>
    </p:spTree>
    <p:extLst>
      <p:ext uri="{BB962C8B-B14F-4D97-AF65-F5344CB8AC3E}">
        <p14:creationId xmlns:p14="http://schemas.microsoft.com/office/powerpoint/2010/main" val="390407517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2C71EDE5-0A46-4DBC-AC0E-A0CAAD0DD31E}" type="datetimeFigureOut">
              <a:rPr lang="fr-FR" smtClean="0"/>
              <a:t>30/04/2026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8EF35511-015B-4010-A2A5-559E5800C30E}" type="slidenum">
              <a:rPr lang="fr-FR" smtClean="0"/>
              <a:t>‹N°›</a:t>
            </a:fld>
            <a:endParaRPr lang="fr-FR"/>
          </a:p>
        </p:txBody>
      </p:sp>
    </p:spTree>
    <p:extLst>
      <p:ext uri="{BB962C8B-B14F-4D97-AF65-F5344CB8AC3E}">
        <p14:creationId xmlns:p14="http://schemas.microsoft.com/office/powerpoint/2010/main" val="403460095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Modifier les styles du texte du masque</a:t>
            </a:r>
          </a:p>
        </p:txBody>
      </p:sp>
      <p:sp>
        <p:nvSpPr>
          <p:cNvPr id="4" name="Espace réservé de la date 3"/>
          <p:cNvSpPr>
            <a:spLocks noGrp="1"/>
          </p:cNvSpPr>
          <p:nvPr>
            <p:ph type="dt" sz="half" idx="10"/>
          </p:nvPr>
        </p:nvSpPr>
        <p:spPr/>
        <p:txBody>
          <a:bodyPr/>
          <a:lstStyle/>
          <a:p>
            <a:fld id="{2C71EDE5-0A46-4DBC-AC0E-A0CAAD0DD31E}" type="datetimeFigureOut">
              <a:rPr lang="fr-FR" smtClean="0"/>
              <a:t>30/04/2026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8EF35511-015B-4010-A2A5-559E5800C30E}" type="slidenum">
              <a:rPr lang="fr-FR" smtClean="0"/>
              <a:t>‹N°›</a:t>
            </a:fld>
            <a:endParaRPr lang="fr-FR"/>
          </a:p>
        </p:txBody>
      </p:sp>
    </p:spTree>
    <p:extLst>
      <p:ext uri="{BB962C8B-B14F-4D97-AF65-F5344CB8AC3E}">
        <p14:creationId xmlns:p14="http://schemas.microsoft.com/office/powerpoint/2010/main" val="5148068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2C71EDE5-0A46-4DBC-AC0E-A0CAAD0DD31E}" type="datetimeFigureOut">
              <a:rPr lang="fr-FR" smtClean="0"/>
              <a:t>30/04/2026</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8EF35511-015B-4010-A2A5-559E5800C30E}" type="slidenum">
              <a:rPr lang="fr-FR" smtClean="0"/>
              <a:t>‹N°›</a:t>
            </a:fld>
            <a:endParaRPr lang="fr-FR"/>
          </a:p>
        </p:txBody>
      </p:sp>
    </p:spTree>
    <p:extLst>
      <p:ext uri="{BB962C8B-B14F-4D97-AF65-F5344CB8AC3E}">
        <p14:creationId xmlns:p14="http://schemas.microsoft.com/office/powerpoint/2010/main" val="238388313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2C71EDE5-0A46-4DBC-AC0E-A0CAAD0DD31E}" type="datetimeFigureOut">
              <a:rPr lang="fr-FR" smtClean="0"/>
              <a:t>30/04/2026</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8EF35511-015B-4010-A2A5-559E5800C30E}" type="slidenum">
              <a:rPr lang="fr-FR" smtClean="0"/>
              <a:t>‹N°›</a:t>
            </a:fld>
            <a:endParaRPr lang="fr-FR"/>
          </a:p>
        </p:txBody>
      </p:sp>
    </p:spTree>
    <p:extLst>
      <p:ext uri="{BB962C8B-B14F-4D97-AF65-F5344CB8AC3E}">
        <p14:creationId xmlns:p14="http://schemas.microsoft.com/office/powerpoint/2010/main" val="15056982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2C71EDE5-0A46-4DBC-AC0E-A0CAAD0DD31E}" type="datetimeFigureOut">
              <a:rPr lang="fr-FR" smtClean="0"/>
              <a:t>30/04/2026</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8EF35511-015B-4010-A2A5-559E5800C30E}" type="slidenum">
              <a:rPr lang="fr-FR" smtClean="0"/>
              <a:t>‹N°›</a:t>
            </a:fld>
            <a:endParaRPr lang="fr-FR"/>
          </a:p>
        </p:txBody>
      </p:sp>
    </p:spTree>
    <p:extLst>
      <p:ext uri="{BB962C8B-B14F-4D97-AF65-F5344CB8AC3E}">
        <p14:creationId xmlns:p14="http://schemas.microsoft.com/office/powerpoint/2010/main" val="427594690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2C71EDE5-0A46-4DBC-AC0E-A0CAAD0DD31E}" type="datetimeFigureOut">
              <a:rPr lang="fr-FR" smtClean="0"/>
              <a:t>30/04/2026</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8EF35511-015B-4010-A2A5-559E5800C30E}" type="slidenum">
              <a:rPr lang="fr-FR" smtClean="0"/>
              <a:t>‹N°›</a:t>
            </a:fld>
            <a:endParaRPr lang="fr-FR"/>
          </a:p>
        </p:txBody>
      </p:sp>
    </p:spTree>
    <p:extLst>
      <p:ext uri="{BB962C8B-B14F-4D97-AF65-F5344CB8AC3E}">
        <p14:creationId xmlns:p14="http://schemas.microsoft.com/office/powerpoint/2010/main" val="1653794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Espace réservé de la date 4"/>
          <p:cNvSpPr>
            <a:spLocks noGrp="1"/>
          </p:cNvSpPr>
          <p:nvPr>
            <p:ph type="dt" sz="half" idx="10"/>
          </p:nvPr>
        </p:nvSpPr>
        <p:spPr/>
        <p:txBody>
          <a:bodyPr/>
          <a:lstStyle/>
          <a:p>
            <a:fld id="{2C71EDE5-0A46-4DBC-AC0E-A0CAAD0DD31E}" type="datetimeFigureOut">
              <a:rPr lang="fr-FR" smtClean="0"/>
              <a:t>30/04/2026</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8EF35511-015B-4010-A2A5-559E5800C30E}" type="slidenum">
              <a:rPr lang="fr-FR" smtClean="0"/>
              <a:t>‹N°›</a:t>
            </a:fld>
            <a:endParaRPr lang="fr-FR"/>
          </a:p>
        </p:txBody>
      </p:sp>
    </p:spTree>
    <p:extLst>
      <p:ext uri="{BB962C8B-B14F-4D97-AF65-F5344CB8AC3E}">
        <p14:creationId xmlns:p14="http://schemas.microsoft.com/office/powerpoint/2010/main" val="25753875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Espace réservé de la date 4"/>
          <p:cNvSpPr>
            <a:spLocks noGrp="1"/>
          </p:cNvSpPr>
          <p:nvPr>
            <p:ph type="dt" sz="half" idx="10"/>
          </p:nvPr>
        </p:nvSpPr>
        <p:spPr/>
        <p:txBody>
          <a:bodyPr/>
          <a:lstStyle/>
          <a:p>
            <a:fld id="{2C71EDE5-0A46-4DBC-AC0E-A0CAAD0DD31E}" type="datetimeFigureOut">
              <a:rPr lang="fr-FR" smtClean="0"/>
              <a:t>30/04/2026</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8EF35511-015B-4010-A2A5-559E5800C30E}" type="slidenum">
              <a:rPr lang="fr-FR" smtClean="0"/>
              <a:t>‹N°›</a:t>
            </a:fld>
            <a:endParaRPr lang="fr-FR"/>
          </a:p>
        </p:txBody>
      </p:sp>
    </p:spTree>
    <p:extLst>
      <p:ext uri="{BB962C8B-B14F-4D97-AF65-F5344CB8AC3E}">
        <p14:creationId xmlns:p14="http://schemas.microsoft.com/office/powerpoint/2010/main" val="19808162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2C71EDE5-0A46-4DBC-AC0E-A0CAAD0DD31E}" type="datetimeFigureOut">
              <a:rPr lang="fr-FR" smtClean="0"/>
              <a:t>30/04/2026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8EF35511-015B-4010-A2A5-559E5800C30E}" type="slidenum">
              <a:rPr lang="fr-FR" smtClean="0"/>
              <a:t>‹N°›</a:t>
            </a:fld>
            <a:endParaRPr lang="fr-FR"/>
          </a:p>
        </p:txBody>
      </p:sp>
    </p:spTree>
    <p:extLst>
      <p:ext uri="{BB962C8B-B14F-4D97-AF65-F5344CB8AC3E}">
        <p14:creationId xmlns:p14="http://schemas.microsoft.com/office/powerpoint/2010/main" val="320415892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2C71EDE5-0A46-4DBC-AC0E-A0CAAD0DD31E}" type="datetimeFigureOut">
              <a:rPr lang="fr-FR" smtClean="0"/>
              <a:t>30/04/2026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8EF35511-015B-4010-A2A5-559E5800C30E}" type="slidenum">
              <a:rPr lang="fr-FR" smtClean="0"/>
              <a:t>‹N°›</a:t>
            </a:fld>
            <a:endParaRPr lang="fr-FR"/>
          </a:p>
        </p:txBody>
      </p:sp>
    </p:spTree>
    <p:extLst>
      <p:ext uri="{BB962C8B-B14F-4D97-AF65-F5344CB8AC3E}">
        <p14:creationId xmlns:p14="http://schemas.microsoft.com/office/powerpoint/2010/main" val="24496083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C71EDE5-0A46-4DBC-AC0E-A0CAAD0DD31E}" type="datetimeFigureOut">
              <a:rPr lang="fr-FR" smtClean="0"/>
              <a:t>30/04/2026</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EF35511-015B-4010-A2A5-559E5800C30E}" type="slidenum">
              <a:rPr lang="fr-FR" smtClean="0"/>
              <a:t>‹N°›</a:t>
            </a:fld>
            <a:endParaRPr lang="fr-FR"/>
          </a:p>
        </p:txBody>
      </p:sp>
    </p:spTree>
    <p:extLst>
      <p:ext uri="{BB962C8B-B14F-4D97-AF65-F5344CB8AC3E}">
        <p14:creationId xmlns:p14="http://schemas.microsoft.com/office/powerpoint/2010/main" val="121972821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1.wav"/><Relationship Id="rId1" Type="http://schemas.microsoft.com/office/2007/relationships/media" Target="../media/media1.wav"/><Relationship Id="rId6" Type="http://schemas.openxmlformats.org/officeDocument/2006/relationships/image" Target="../media/image3.gif"/><Relationship Id="rId5" Type="http://schemas.openxmlformats.org/officeDocument/2006/relationships/image" Target="../media/image2.png"/><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microsoft.com/office/2007/relationships/media" Target="../media/media2.mp4"/><Relationship Id="rId1" Type="http://schemas.openxmlformats.org/officeDocument/2006/relationships/video" Target="NULL" TargetMode="External"/><Relationship Id="rId5" Type="http://schemas.openxmlformats.org/officeDocument/2006/relationships/image" Target="../media/image5.png"/><Relationship Id="rId4" Type="http://schemas.openxmlformats.org/officeDocument/2006/relationships/hyperlink" Target="https://www.stephane-chaudesaigues.fr/fr/chaudes-aigues-cantal-famille-inspirations/chaudes-aigues-etait-premiere-ville-au-monde-systeme" TargetMode="External"/></Relationships>
</file>

<file path=ppt/slides/_rels/slide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7.xml"/><Relationship Id="rId5" Type="http://schemas.openxmlformats.org/officeDocument/2006/relationships/image" Target="../media/image14.jpeg"/><Relationship Id="rId4" Type="http://schemas.openxmlformats.org/officeDocument/2006/relationships/image" Target="../media/image13.jpe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3.wav"/><Relationship Id="rId1" Type="http://schemas.microsoft.com/office/2007/relationships/media" Target="../media/media3.wav"/><Relationship Id="rId6" Type="http://schemas.openxmlformats.org/officeDocument/2006/relationships/image" Target="../media/image17.jpeg"/><Relationship Id="rId5" Type="http://schemas.openxmlformats.org/officeDocument/2006/relationships/image" Target="../media/image16.jpeg"/><Relationship Id="rId4" Type="http://schemas.openxmlformats.org/officeDocument/2006/relationships/image" Target="../media/image15.jpeg"/></Relationships>
</file>

<file path=ppt/slides/_rels/slide9.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7.xml"/><Relationship Id="rId4" Type="http://schemas.openxmlformats.org/officeDocument/2006/relationships/image" Target="../media/image24.jpeg"/></Relationships>
</file>

<file path=ppt/slides/_rels/slide13.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7.xml"/><Relationship Id="rId5" Type="http://schemas.openxmlformats.org/officeDocument/2006/relationships/image" Target="../media/image29.jpeg"/><Relationship Id="rId4" Type="http://schemas.openxmlformats.org/officeDocument/2006/relationships/image" Target="../media/image28.jpeg"/></Relationships>
</file>

<file path=ppt/slides/_rels/slide15.xml.rels><?xml version="1.0" encoding="UTF-8" standalone="yes"?>
<Relationships xmlns="http://schemas.openxmlformats.org/package/2006/relationships"><Relationship Id="rId8" Type="http://schemas.openxmlformats.org/officeDocument/2006/relationships/image" Target="../media/image36.jpeg"/><Relationship Id="rId3" Type="http://schemas.openxmlformats.org/officeDocument/2006/relationships/image" Target="../media/image31.jpeg"/><Relationship Id="rId7" Type="http://schemas.openxmlformats.org/officeDocument/2006/relationships/image" Target="../media/image35.jpeg"/><Relationship Id="rId2" Type="http://schemas.openxmlformats.org/officeDocument/2006/relationships/image" Target="../media/image30.jpeg"/><Relationship Id="rId1" Type="http://schemas.openxmlformats.org/officeDocument/2006/relationships/slideLayout" Target="../slideLayouts/slideLayout7.xml"/><Relationship Id="rId6" Type="http://schemas.openxmlformats.org/officeDocument/2006/relationships/image" Target="../media/image34.jpeg"/><Relationship Id="rId5" Type="http://schemas.openxmlformats.org/officeDocument/2006/relationships/image" Target="../media/image33.jpeg"/><Relationship Id="rId10" Type="http://schemas.openxmlformats.org/officeDocument/2006/relationships/image" Target="../media/image38.jpeg"/><Relationship Id="rId4" Type="http://schemas.openxmlformats.org/officeDocument/2006/relationships/image" Target="../media/image32.jpeg"/><Relationship Id="rId9" Type="http://schemas.openxmlformats.org/officeDocument/2006/relationships/image" Target="../media/image37.jpg"/></Relationships>
</file>

<file path=ppt/slides/_rels/slide16.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39.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0.jpg"/><Relationship Id="rId1" Type="http://schemas.openxmlformats.org/officeDocument/2006/relationships/slideLayout" Target="../slideLayouts/slideLayout7.xml"/><Relationship Id="rId4" Type="http://schemas.openxmlformats.org/officeDocument/2006/relationships/image" Target="../media/image42.jpg"/></Relationships>
</file>

<file path=ppt/slides/_rels/slide18.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5.jpeg"/><Relationship Id="rId1" Type="http://schemas.openxmlformats.org/officeDocument/2006/relationships/slideLayout" Target="../slideLayouts/slideLayout7.xml"/><Relationship Id="rId5" Type="http://schemas.openxmlformats.org/officeDocument/2006/relationships/image" Target="../media/image47.jpg"/><Relationship Id="rId4" Type="http://schemas.microsoft.com/office/2007/relationships/hdphoto" Target="../media/hdphoto2.wdp"/></Relationships>
</file>

<file path=ppt/slides/_rels/slide21.xml.rels><?xml version="1.0" encoding="UTF-8" standalone="yes"?>
<Relationships xmlns="http://schemas.openxmlformats.org/package/2006/relationships"><Relationship Id="rId3" Type="http://schemas.openxmlformats.org/officeDocument/2006/relationships/image" Target="../media/image48.jpg"/><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49.jpg"/><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image" Target="../media/image30.jpeg"/><Relationship Id="rId1" Type="http://schemas.openxmlformats.org/officeDocument/2006/relationships/slideLayout" Target="../slideLayouts/slideLayout7.xml"/><Relationship Id="rId5" Type="http://schemas.openxmlformats.org/officeDocument/2006/relationships/image" Target="../media/image53.jpeg"/><Relationship Id="rId4" Type="http://schemas.openxmlformats.org/officeDocument/2006/relationships/image" Target="../media/image52.jpeg"/></Relationships>
</file>

<file path=ppt/slides/_rels/slide25.xml.rels><?xml version="1.0" encoding="UTF-8" standalone="yes"?>
<Relationships xmlns="http://schemas.openxmlformats.org/package/2006/relationships"><Relationship Id="rId8" Type="http://schemas.openxmlformats.org/officeDocument/2006/relationships/image" Target="../media/image59.jpeg"/><Relationship Id="rId3" Type="http://schemas.openxmlformats.org/officeDocument/2006/relationships/image" Target="../media/image54.jpeg"/><Relationship Id="rId7" Type="http://schemas.openxmlformats.org/officeDocument/2006/relationships/image" Target="../media/image58.jpeg"/><Relationship Id="rId2" Type="http://schemas.openxmlformats.org/officeDocument/2006/relationships/image" Target="../media/image30.jpeg"/><Relationship Id="rId1" Type="http://schemas.openxmlformats.org/officeDocument/2006/relationships/slideLayout" Target="../slideLayouts/slideLayout7.xml"/><Relationship Id="rId6" Type="http://schemas.openxmlformats.org/officeDocument/2006/relationships/image" Target="../media/image57.jpeg"/><Relationship Id="rId5" Type="http://schemas.openxmlformats.org/officeDocument/2006/relationships/image" Target="../media/image56.jpeg"/><Relationship Id="rId10" Type="http://schemas.openxmlformats.org/officeDocument/2006/relationships/image" Target="../media/image61.jpeg"/><Relationship Id="rId4" Type="http://schemas.openxmlformats.org/officeDocument/2006/relationships/image" Target="../media/image55.jpeg"/><Relationship Id="rId9" Type="http://schemas.openxmlformats.org/officeDocument/2006/relationships/image" Target="../media/image60.jpeg"/></Relationships>
</file>

<file path=ppt/slides/_rels/slide2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2.jpeg"/><Relationship Id="rId1" Type="http://schemas.openxmlformats.org/officeDocument/2006/relationships/slideLayout" Target="../slideLayouts/slideLayout7.xml"/><Relationship Id="rId4" Type="http://schemas.openxmlformats.org/officeDocument/2006/relationships/image" Target="../media/image63.gi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age 6"/>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3" name="ZoneTexte 2"/>
          <p:cNvSpPr txBox="1"/>
          <p:nvPr/>
        </p:nvSpPr>
        <p:spPr>
          <a:xfrm>
            <a:off x="1270000" y="2798802"/>
            <a:ext cx="6654800" cy="923330"/>
          </a:xfrm>
          <a:prstGeom prst="rect">
            <a:avLst/>
          </a:prstGeom>
          <a:noFill/>
        </p:spPr>
        <p:txBody>
          <a:bodyPr wrap="square" rtlCol="0">
            <a:spAutoFit/>
          </a:bodyPr>
          <a:lstStyle/>
          <a:p>
            <a:r>
              <a:rPr lang="fr-FR" sz="5400" b="1" dirty="0" smtClean="0">
                <a:ln w="6600">
                  <a:solidFill>
                    <a:schemeClr val="accent2"/>
                  </a:solidFill>
                  <a:prstDash val="solid"/>
                </a:ln>
                <a:solidFill>
                  <a:srgbClr val="FFFFFF"/>
                </a:solidFill>
                <a:effectLst>
                  <a:outerShdw blurRad="38100" dist="38100" dir="2700000" algn="tl">
                    <a:srgbClr val="000000">
                      <a:alpha val="43137"/>
                    </a:srgbClr>
                  </a:outerShdw>
                </a:effectLst>
                <a:latin typeface="Lucida Calligraphy" panose="03010101010101010101" pitchFamily="66" charset="0"/>
              </a:rPr>
              <a:t>Chaudes Aigues</a:t>
            </a:r>
            <a:endParaRPr lang="fr-FR" sz="5400" b="1" dirty="0">
              <a:ln w="6600">
                <a:solidFill>
                  <a:schemeClr val="accent2"/>
                </a:solidFill>
                <a:prstDash val="solid"/>
              </a:ln>
              <a:solidFill>
                <a:srgbClr val="FFFFFF"/>
              </a:solidFill>
              <a:effectLst>
                <a:outerShdw blurRad="38100" dist="38100" dir="2700000" algn="tl">
                  <a:srgbClr val="000000">
                    <a:alpha val="43137"/>
                  </a:srgbClr>
                </a:outerShdw>
              </a:effectLst>
              <a:latin typeface="Lucida Calligraphy" panose="03010101010101010101" pitchFamily="66" charset="0"/>
            </a:endParaRPr>
          </a:p>
        </p:txBody>
      </p:sp>
      <p:pic>
        <p:nvPicPr>
          <p:cNvPr id="4" name="Image 3"/>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6412800" y="5117863"/>
            <a:ext cx="1512000" cy="1512000"/>
          </a:xfrm>
          <a:prstGeom prst="rect">
            <a:avLst/>
          </a:prstGeom>
        </p:spPr>
      </p:pic>
      <p:pic>
        <p:nvPicPr>
          <p:cNvPr id="5" name="Image 4"/>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6184416" y="131802"/>
            <a:ext cx="2924175" cy="2667000"/>
          </a:xfrm>
          <a:prstGeom prst="rect">
            <a:avLst/>
          </a:prstGeom>
        </p:spPr>
      </p:pic>
      <p:pic>
        <p:nvPicPr>
          <p:cNvPr id="6" name="Claudio_Constantini_-_Eternal_Fields_(MP3.cc)">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3243104287"/>
      </p:ext>
    </p:extLst>
  </p:cSld>
  <p:clrMapOvr>
    <a:masterClrMapping/>
  </p:clrMapOvr>
  <mc:AlternateContent xmlns:mc="http://schemas.openxmlformats.org/markup-compatibility/2006" xmlns:p14="http://schemas.microsoft.com/office/powerpoint/2010/main">
    <mc:Choice Requires="p14">
      <p:transition spd="slow" p14:dur="2000" advTm="8668"/>
    </mc:Choice>
    <mc:Fallback xmlns="">
      <p:transition spd="slow" advTm="866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22520" y="838980"/>
            <a:ext cx="6167893" cy="4893647"/>
          </a:xfrm>
          <a:prstGeom prst="rect">
            <a:avLst/>
          </a:prstGeom>
        </p:spPr>
        <p:txBody>
          <a:bodyPr wrap="square">
            <a:spAutoFit/>
          </a:bodyPr>
          <a:lstStyle/>
          <a:p>
            <a:r>
              <a:rPr lang="fr-FR" dirty="0">
                <a:solidFill>
                  <a:srgbClr val="212529"/>
                </a:solidFill>
                <a:latin typeface="Courgette" panose="02000603070400060004" pitchFamily="2" charset="0"/>
              </a:rPr>
              <a:t>À </a:t>
            </a:r>
            <a:r>
              <a:rPr lang="fr-FR" b="1" dirty="0">
                <a:solidFill>
                  <a:srgbClr val="212529"/>
                </a:solidFill>
                <a:latin typeface="Courgette" panose="02000603070400060004" pitchFamily="2" charset="0"/>
              </a:rPr>
              <a:t>Chaudes-Aigues</a:t>
            </a:r>
            <a:r>
              <a:rPr lang="fr-FR" dirty="0">
                <a:solidFill>
                  <a:srgbClr val="212529"/>
                </a:solidFill>
                <a:latin typeface="Courgette" panose="02000603070400060004" pitchFamily="2" charset="0"/>
              </a:rPr>
              <a:t>, tout commence par l’eau. L’eau qui fume, qui coule sous les pavés, qui nourrit, soigne et réchauffe. Depuis des siècles, le village vit au rythme de ses sources, dont la plus célèbre, la </a:t>
            </a:r>
            <a:r>
              <a:rPr lang="fr-FR" b="1" dirty="0">
                <a:solidFill>
                  <a:srgbClr val="212529"/>
                </a:solidFill>
                <a:latin typeface="Courgette" panose="02000603070400060004" pitchFamily="2" charset="0"/>
              </a:rPr>
              <a:t>source du Par</a:t>
            </a:r>
            <a:r>
              <a:rPr lang="fr-FR" dirty="0">
                <a:solidFill>
                  <a:srgbClr val="212529"/>
                </a:solidFill>
                <a:latin typeface="Courgette" panose="02000603070400060004" pitchFamily="2" charset="0"/>
              </a:rPr>
              <a:t>, jaillit à 82 degrés – un record européen. Cette chaleur naturelle, venue du ventre du Massif central, a façonné le paysage, les gestes et l’identité des </a:t>
            </a:r>
            <a:r>
              <a:rPr lang="fr-FR" dirty="0" err="1" smtClean="0">
                <a:solidFill>
                  <a:srgbClr val="212529"/>
                </a:solidFill>
                <a:latin typeface="Courgette" panose="02000603070400060004" pitchFamily="2" charset="0"/>
              </a:rPr>
              <a:t>habitants</a:t>
            </a:r>
            <a:r>
              <a:rPr lang="fr-FR" sz="2400" dirty="0" err="1" smtClean="0">
                <a:solidFill>
                  <a:srgbClr val="212529"/>
                </a:solidFill>
                <a:latin typeface="Courgette" panose="02000603070400060004" pitchFamily="2" charset="0"/>
              </a:rPr>
              <a:t>.</a:t>
            </a:r>
            <a:r>
              <a:rPr lang="fr-FR" dirty="0" err="1" smtClean="0">
                <a:solidFill>
                  <a:srgbClr val="212529"/>
                </a:solidFill>
                <a:latin typeface="Courgette" panose="02000603070400060004" pitchFamily="2" charset="0"/>
              </a:rPr>
              <a:t>Et</a:t>
            </a:r>
            <a:r>
              <a:rPr lang="fr-FR" dirty="0" smtClean="0">
                <a:solidFill>
                  <a:srgbClr val="212529"/>
                </a:solidFill>
                <a:latin typeface="Courgette" panose="02000603070400060004" pitchFamily="2" charset="0"/>
              </a:rPr>
              <a:t> ses Thermes,</a:t>
            </a:r>
          </a:p>
          <a:p>
            <a:r>
              <a:rPr lang="fr-FR" dirty="0" smtClean="0">
                <a:latin typeface="Courgette" panose="02000603070400060004" pitchFamily="2" charset="0"/>
              </a:rPr>
              <a:t> </a:t>
            </a:r>
            <a:r>
              <a:rPr lang="fr-FR" dirty="0">
                <a:latin typeface="Courgette" panose="02000603070400060004" pitchFamily="2" charset="0"/>
              </a:rPr>
              <a:t>Le nom de </a:t>
            </a:r>
            <a:r>
              <a:rPr lang="fr-FR" dirty="0">
                <a:latin typeface="Courgette" panose="02000603070400060004" pitchFamily="2" charset="0"/>
                <a:hlinkClick r:id="rId4"/>
              </a:rPr>
              <a:t>Chaudes-Aigues </a:t>
            </a:r>
            <a:r>
              <a:rPr lang="fr-FR" dirty="0">
                <a:latin typeface="Courgette" panose="02000603070400060004" pitchFamily="2" charset="0"/>
              </a:rPr>
              <a:t>vient de l’occitan </a:t>
            </a:r>
            <a:r>
              <a:rPr lang="fr-FR" i="1" dirty="0" err="1">
                <a:latin typeface="Courgette" panose="02000603070400060004" pitchFamily="2" charset="0"/>
              </a:rPr>
              <a:t>chaldas</a:t>
            </a:r>
            <a:r>
              <a:rPr lang="fr-FR" i="1" dirty="0">
                <a:latin typeface="Courgette" panose="02000603070400060004" pitchFamily="2" charset="0"/>
              </a:rPr>
              <a:t> </a:t>
            </a:r>
            <a:r>
              <a:rPr lang="fr-FR" i="1" dirty="0" err="1">
                <a:latin typeface="Courgette" panose="02000603070400060004" pitchFamily="2" charset="0"/>
              </a:rPr>
              <a:t>aigas</a:t>
            </a:r>
            <a:r>
              <a:rPr lang="fr-FR" dirty="0">
                <a:latin typeface="Courgette" panose="02000603070400060004" pitchFamily="2" charset="0"/>
              </a:rPr>
              <a:t>, signifiant « eaux chaudes ». Dès le XIIe siècle, les textes mentionnent </a:t>
            </a:r>
            <a:r>
              <a:rPr lang="fr-FR" i="1" dirty="0">
                <a:latin typeface="Courgette" panose="02000603070400060004" pitchFamily="2" charset="0"/>
              </a:rPr>
              <a:t>De </a:t>
            </a:r>
            <a:r>
              <a:rPr lang="fr-FR" i="1" dirty="0" err="1">
                <a:latin typeface="Courgette" panose="02000603070400060004" pitchFamily="2" charset="0"/>
              </a:rPr>
              <a:t>Calide</a:t>
            </a:r>
            <a:r>
              <a:rPr lang="fr-FR" i="1" dirty="0">
                <a:latin typeface="Courgette" panose="02000603070400060004" pitchFamily="2" charset="0"/>
              </a:rPr>
              <a:t> </a:t>
            </a:r>
            <a:r>
              <a:rPr lang="fr-FR" i="1" dirty="0" err="1">
                <a:latin typeface="Courgette" panose="02000603070400060004" pitchFamily="2" charset="0"/>
              </a:rPr>
              <a:t>Aquis</a:t>
            </a:r>
            <a:r>
              <a:rPr lang="fr-FR" dirty="0">
                <a:latin typeface="Courgette" panose="02000603070400060004" pitchFamily="2" charset="0"/>
              </a:rPr>
              <a:t> : l’eau chaude fait partie du nom du lieu avant même d’en faire sa renommée. Sous le village, une trentaine de sources bouillonnent, avec des températures variant de 50 à 82 °C. Cette chaleur vient du gradient géothermique élevé du sous-sol volcanique : les pluies s’infiltrent profondément, se réchauffent au contact des roches, puis ressortent chargées en minéraux et en gaz.</a:t>
            </a:r>
            <a:endParaRPr lang="fr-FR" sz="2400" dirty="0">
              <a:latin typeface="Courgette" panose="02000603070400060004" pitchFamily="2" charset="0"/>
            </a:endParaRPr>
          </a:p>
        </p:txBody>
      </p:sp>
      <p:pic>
        <p:nvPicPr>
          <p:cNvPr id="4" name="2023-09-19_@laplaceduvillagetv_7280508074425699617">
            <a:hlinkClick r:id="" action="ppaction://media"/>
          </p:cNvPr>
          <p:cNvPicPr>
            <a:picLocks noChangeAspect="1"/>
          </p:cNvPicPr>
          <p:nvPr>
            <a:videoFile r:link="rId1"/>
            <p:extLst>
              <p:ext uri="{DAA4B4D4-6D71-4841-9C94-3DE7FCFB9230}">
                <p14:media xmlns:p14="http://schemas.microsoft.com/office/powerpoint/2010/main" r:embed="rId2">
                  <p14:trim end="15055.9583"/>
                </p14:media>
              </p:ext>
            </p:extLst>
          </p:nvPr>
        </p:nvPicPr>
        <p:blipFill>
          <a:blip r:embed="rId5"/>
          <a:stretch>
            <a:fillRect/>
          </a:stretch>
        </p:blipFill>
        <p:spPr>
          <a:xfrm>
            <a:off x="7596188" y="0"/>
            <a:ext cx="3857625" cy="6858000"/>
          </a:xfrm>
          <a:prstGeom prst="rect">
            <a:avLst/>
          </a:prstGeom>
        </p:spPr>
      </p:pic>
    </p:spTree>
    <p:extLst>
      <p:ext uri="{BB962C8B-B14F-4D97-AF65-F5344CB8AC3E}">
        <p14:creationId xmlns:p14="http://schemas.microsoft.com/office/powerpoint/2010/main" val="654465460"/>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8194"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repeatCount="indefinite"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extLst mod="1">
    <p:ext uri="{E180D4A7-C9FB-4DFB-919C-405C955672EB}">
      <p14:showEvtLst xmlns:p14="http://schemas.microsoft.com/office/powerpoint/2010/main">
        <p14:playEvt time="0" objId="4"/>
        <p14:stopEvt time="48148" objId="4"/>
      </p14:showEvtLst>
    </p:ext>
  </p:extLs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0" y="0"/>
            <a:ext cx="12192000" cy="6858000"/>
          </a:xfrm>
          <a:prstGeom prst="rect">
            <a:avLst/>
          </a:prstGeom>
        </p:spPr>
      </p:pic>
    </p:spTree>
    <p:extLst>
      <p:ext uri="{BB962C8B-B14F-4D97-AF65-F5344CB8AC3E}">
        <p14:creationId xmlns:p14="http://schemas.microsoft.com/office/powerpoint/2010/main" val="2550532370"/>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133600" y="0"/>
            <a:ext cx="10058400" cy="6858000"/>
          </a:xfrm>
          <a:prstGeom prst="rect">
            <a:avLst/>
          </a:prstGeom>
        </p:spPr>
      </p:pic>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0" y="0"/>
            <a:ext cx="2822714" cy="6858000"/>
          </a:xfrm>
          <a:prstGeom prst="rect">
            <a:avLst/>
          </a:prstGeom>
        </p:spPr>
      </p:pic>
    </p:spTree>
    <p:extLst>
      <p:ext uri="{BB962C8B-B14F-4D97-AF65-F5344CB8AC3E}">
        <p14:creationId xmlns:p14="http://schemas.microsoft.com/office/powerpoint/2010/main" val="2309650661"/>
      </p:ext>
    </p:extLst>
  </p:cSld>
  <p:clrMapOvr>
    <a:masterClrMapping/>
  </p:clrMapOvr>
  <mc:AlternateContent xmlns:mc="http://schemas.openxmlformats.org/markup-compatibility/2006" xmlns:p14="http://schemas.microsoft.com/office/powerpoint/2010/main">
    <mc:Choice Requires="p14">
      <p:transition spd="slow" p14:dur="2000" advTm="6438"/>
    </mc:Choice>
    <mc:Fallback xmlns="">
      <p:transition spd="slow" advTm="6438"/>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12204000" cy="6858000"/>
          </a:xfrm>
          <a:prstGeom prst="rect">
            <a:avLst/>
          </a:prstGeom>
        </p:spPr>
      </p:pic>
    </p:spTree>
    <p:extLst>
      <p:ext uri="{BB962C8B-B14F-4D97-AF65-F5344CB8AC3E}">
        <p14:creationId xmlns:p14="http://schemas.microsoft.com/office/powerpoint/2010/main" val="2391363156"/>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88"/>
            <a:ext cx="12192000" cy="6844940"/>
          </a:xfrm>
          <a:prstGeom prst="rect">
            <a:avLst/>
          </a:prstGeom>
        </p:spPr>
      </p:pic>
    </p:spTree>
    <p:extLst>
      <p:ext uri="{BB962C8B-B14F-4D97-AF65-F5344CB8AC3E}">
        <p14:creationId xmlns:p14="http://schemas.microsoft.com/office/powerpoint/2010/main" val="3139634186"/>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rot="5400000">
            <a:off x="3985156" y="1844802"/>
            <a:ext cx="6858000" cy="3168396"/>
          </a:xfrm>
          <a:prstGeom prst="rect">
            <a:avLst/>
          </a:prstGeom>
        </p:spPr>
      </p:pic>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7178802" y="1844802"/>
            <a:ext cx="6858000" cy="3168396"/>
          </a:xfrm>
          <a:prstGeom prst="rect">
            <a:avLst/>
          </a:prstGeom>
        </p:spPr>
      </p:pic>
      <p:pic>
        <p:nvPicPr>
          <p:cNvPr id="6" name="Image 5"/>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rot="5400000">
            <a:off x="-1844802" y="1844802"/>
            <a:ext cx="6858000" cy="3168396"/>
          </a:xfrm>
          <a:prstGeom prst="rect">
            <a:avLst/>
          </a:prstGeom>
        </p:spPr>
      </p:pic>
      <p:pic>
        <p:nvPicPr>
          <p:cNvPr id="8" name="Image 7"/>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3198077" y="-1"/>
            <a:ext cx="2608028" cy="6845626"/>
          </a:xfrm>
          <a:prstGeom prst="rect">
            <a:avLst/>
          </a:prstGeom>
        </p:spPr>
      </p:pic>
    </p:spTree>
    <p:extLst>
      <p:ext uri="{BB962C8B-B14F-4D97-AF65-F5344CB8AC3E}">
        <p14:creationId xmlns:p14="http://schemas.microsoft.com/office/powerpoint/2010/main" val="840874535"/>
      </p:ext>
    </p:extLst>
  </p:cSld>
  <p:clrMapOvr>
    <a:masterClrMapping/>
  </p:clrMapOvr>
  <mc:AlternateContent xmlns:mc="http://schemas.openxmlformats.org/markup-compatibility/2006" xmlns:p14="http://schemas.microsoft.com/office/powerpoint/2010/main">
    <mc:Choice Requires="p14">
      <p:transition spd="slow" p14:dur="2000" advTm="7854"/>
    </mc:Choice>
    <mc:Fallback xmlns="">
      <p:transition spd="slow" advTm="7854"/>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0" y="0"/>
            <a:ext cx="3987974" cy="6858000"/>
          </a:xfrm>
          <a:prstGeom prst="rect">
            <a:avLst/>
          </a:prstGeom>
        </p:spPr>
      </p:pic>
      <p:pic>
        <p:nvPicPr>
          <p:cNvPr id="3" name="Image 2"/>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8437950" y="0"/>
            <a:ext cx="3754050" cy="6858000"/>
          </a:xfrm>
          <a:prstGeom prst="rect">
            <a:avLst/>
          </a:prstGeom>
        </p:spPr>
      </p:pic>
      <p:pic>
        <p:nvPicPr>
          <p:cNvPr id="4" name="Image 3"/>
          <p:cNvPicPr>
            <a:picLocks noChangeAspect="1"/>
          </p:cNvPicPr>
          <p:nvPr/>
        </p:nvPicPr>
        <p:blipFill rotWithShape="1">
          <a:blip r:embed="rId6" cstate="email">
            <a:extLst>
              <a:ext uri="{28A0092B-C50C-407E-A947-70E740481C1C}">
                <a14:useLocalDpi xmlns:a14="http://schemas.microsoft.com/office/drawing/2010/main"/>
              </a:ext>
            </a:extLst>
          </a:blip>
          <a:srcRect/>
          <a:stretch/>
        </p:blipFill>
        <p:spPr>
          <a:xfrm>
            <a:off x="4061151" y="0"/>
            <a:ext cx="4303621" cy="6858000"/>
          </a:xfrm>
          <a:prstGeom prst="rect">
            <a:avLst/>
          </a:prstGeom>
        </p:spPr>
      </p:pic>
      <p:pic>
        <p:nvPicPr>
          <p:cNvPr id="5" name="Claudio_Constantini_-_Reminiscencias_(MP3.cc)">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282150665"/>
      </p:ext>
    </p:extLst>
  </p:cSld>
  <p:clrMapOvr>
    <a:masterClrMapping/>
  </p:clrMapOvr>
  <mc:AlternateContent xmlns:mc="http://schemas.openxmlformats.org/markup-compatibility/2006" xmlns:p14="http://schemas.microsoft.com/office/powerpoint/2010/main">
    <mc:Choice Requires="p14">
      <p:transition spd="slow" p14:dur="2000" advTm="11000"/>
    </mc:Choice>
    <mc:Fallback xmlns="">
      <p:transition spd="slow" advTm="11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 y="-36"/>
            <a:ext cx="12204000" cy="6858036"/>
          </a:xfrm>
          <a:prstGeom prst="rect">
            <a:avLst/>
          </a:prstGeom>
        </p:spPr>
      </p:pic>
    </p:spTree>
    <p:extLst>
      <p:ext uri="{BB962C8B-B14F-4D97-AF65-F5344CB8AC3E}">
        <p14:creationId xmlns:p14="http://schemas.microsoft.com/office/powerpoint/2010/main" val="2440321093"/>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8749847" y="0"/>
            <a:ext cx="3168396" cy="6858000"/>
          </a:xfrm>
          <a:prstGeom prst="rect">
            <a:avLst/>
          </a:prstGeom>
        </p:spPr>
      </p:pic>
      <p:pic>
        <p:nvPicPr>
          <p:cNvPr id="4" name="Image 3"/>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0" y="0"/>
            <a:ext cx="8690776" cy="6858000"/>
          </a:xfrm>
          <a:prstGeom prst="rect">
            <a:avLst/>
          </a:prstGeom>
        </p:spPr>
      </p:pic>
    </p:spTree>
    <p:extLst>
      <p:ext uri="{BB962C8B-B14F-4D97-AF65-F5344CB8AC3E}">
        <p14:creationId xmlns:p14="http://schemas.microsoft.com/office/powerpoint/2010/main" val="1306530743"/>
      </p:ext>
    </p:extLst>
  </p:cSld>
  <p:clrMapOvr>
    <a:masterClrMapping/>
  </p:clrMapOvr>
  <mc:AlternateContent xmlns:mc="http://schemas.openxmlformats.org/markup-compatibility/2006" xmlns:p14="http://schemas.microsoft.com/office/powerpoint/2010/main">
    <mc:Choice Requires="p14">
      <p:transition spd="slow" p14:dur="2000" advTm="6402"/>
    </mc:Choice>
    <mc:Fallback xmlns="">
      <p:transition spd="slow" advTm="6402"/>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12204000" cy="6858000"/>
          </a:xfrm>
          <a:prstGeom prst="rect">
            <a:avLst/>
          </a:prstGeom>
        </p:spPr>
      </p:pic>
    </p:spTree>
    <p:extLst>
      <p:ext uri="{BB962C8B-B14F-4D97-AF65-F5344CB8AC3E}">
        <p14:creationId xmlns:p14="http://schemas.microsoft.com/office/powerpoint/2010/main" val="1701154723"/>
      </p:ext>
    </p:extLst>
  </p:cSld>
  <p:clrMapOvr>
    <a:masterClrMapping/>
  </p:clrMapOvr>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rot="5400000">
            <a:off x="4495775" y="1525967"/>
            <a:ext cx="6858001" cy="3806071"/>
          </a:xfrm>
          <a:prstGeom prst="rect">
            <a:avLst/>
          </a:prstGeom>
        </p:spPr>
      </p:pic>
      <p:pic>
        <p:nvPicPr>
          <p:cNvPr id="4" name="Image 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0"/>
            <a:ext cx="6188273" cy="6858000"/>
          </a:xfrm>
          <a:prstGeom prst="rect">
            <a:avLst/>
          </a:prstGeom>
        </p:spPr>
      </p:pic>
      <p:pic>
        <p:nvPicPr>
          <p:cNvPr id="5" name="Image 4"/>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459589" y="0"/>
            <a:ext cx="2732411" cy="6858000"/>
          </a:xfrm>
          <a:prstGeom prst="rect">
            <a:avLst/>
          </a:prstGeom>
        </p:spPr>
      </p:pic>
    </p:spTree>
    <p:extLst>
      <p:ext uri="{BB962C8B-B14F-4D97-AF65-F5344CB8AC3E}">
        <p14:creationId xmlns:p14="http://schemas.microsoft.com/office/powerpoint/2010/main" val="2946701955"/>
      </p:ext>
    </p:extLst>
  </p:cSld>
  <p:clrMapOvr>
    <a:masterClrMapping/>
  </p:clrMapOvr>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1"/>
            <a:ext cx="12204000" cy="6857999"/>
          </a:xfrm>
          <a:prstGeom prst="rect">
            <a:avLst/>
          </a:prstGeom>
        </p:spPr>
      </p:pic>
    </p:spTree>
    <p:extLst>
      <p:ext uri="{BB962C8B-B14F-4D97-AF65-F5344CB8AC3E}">
        <p14:creationId xmlns:p14="http://schemas.microsoft.com/office/powerpoint/2010/main" val="936544776"/>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rot="5400000">
            <a:off x="-1898371" y="1914277"/>
            <a:ext cx="6858002" cy="3029447"/>
          </a:xfrm>
          <a:prstGeom prst="rect">
            <a:avLst/>
          </a:prstGeom>
        </p:spPr>
      </p:pic>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1243324" y="1844801"/>
            <a:ext cx="6858000" cy="3168396"/>
          </a:xfrm>
          <a:prstGeom prst="rect">
            <a:avLst/>
          </a:prstGeom>
        </p:spPr>
      </p:pic>
      <p:pic>
        <p:nvPicPr>
          <p:cNvPr id="4" name="Image 3"/>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rot="5400000">
            <a:off x="4364209" y="1950986"/>
            <a:ext cx="6858000" cy="2956025"/>
          </a:xfrm>
          <a:prstGeom prst="rect">
            <a:avLst/>
          </a:prstGeom>
        </p:spPr>
      </p:pic>
      <p:pic>
        <p:nvPicPr>
          <p:cNvPr id="10" name="Image 9"/>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9329896" y="-2"/>
            <a:ext cx="2862104" cy="6858000"/>
          </a:xfrm>
          <a:prstGeom prst="rect">
            <a:avLst/>
          </a:prstGeom>
        </p:spPr>
      </p:pic>
    </p:spTree>
    <p:extLst>
      <p:ext uri="{BB962C8B-B14F-4D97-AF65-F5344CB8AC3E}">
        <p14:creationId xmlns:p14="http://schemas.microsoft.com/office/powerpoint/2010/main" val="487104277"/>
      </p:ext>
    </p:extLst>
  </p:cSld>
  <p:clrMapOvr>
    <a:masterClrMapping/>
  </p:clrMapOvr>
  <mc:AlternateContent xmlns:mc="http://schemas.openxmlformats.org/markup-compatibility/2006" xmlns:p14="http://schemas.microsoft.com/office/powerpoint/2010/main">
    <mc:Choice Requires="p14">
      <p:transition spd="slow" p14:dur="2000" advTm="9000"/>
    </mc:Choice>
    <mc:Fallback xmlns="">
      <p:transition spd="slow" advTm="9000"/>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pic>
        <p:nvPicPr>
          <p:cNvPr id="12" name="Image 1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7753400" y="-3450"/>
            <a:ext cx="4212000" cy="2662663"/>
          </a:xfrm>
          <a:prstGeom prst="rect">
            <a:avLst/>
          </a:prstGeom>
        </p:spPr>
      </p:pic>
      <p:pic>
        <p:nvPicPr>
          <p:cNvPr id="14" name="Image 13"/>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149083" y="4408310"/>
            <a:ext cx="4198288" cy="2437142"/>
          </a:xfrm>
          <a:prstGeom prst="rect">
            <a:avLst/>
          </a:prstGeom>
        </p:spPr>
      </p:pic>
      <p:pic>
        <p:nvPicPr>
          <p:cNvPr id="15" name="Image 14"/>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151071" y="0"/>
            <a:ext cx="4198289" cy="2678742"/>
          </a:xfrm>
          <a:prstGeom prst="rect">
            <a:avLst/>
          </a:prstGeom>
        </p:spPr>
      </p:pic>
      <p:pic>
        <p:nvPicPr>
          <p:cNvPr id="16" name="Image 15"/>
          <p:cNvPicPr>
            <a:picLocks noChangeAspect="1"/>
          </p:cNvPicPr>
          <p:nvPr/>
        </p:nvPicPr>
        <p:blipFill rotWithShape="1">
          <a:blip r:embed="rId6" cstate="email">
            <a:extLst>
              <a:ext uri="{28A0092B-C50C-407E-A947-70E740481C1C}">
                <a14:useLocalDpi xmlns:a14="http://schemas.microsoft.com/office/drawing/2010/main"/>
              </a:ext>
            </a:extLst>
          </a:blip>
          <a:srcRect/>
          <a:stretch/>
        </p:blipFill>
        <p:spPr>
          <a:xfrm>
            <a:off x="4557007" y="-16"/>
            <a:ext cx="3053301" cy="2678758"/>
          </a:xfrm>
          <a:prstGeom prst="rect">
            <a:avLst/>
          </a:prstGeom>
        </p:spPr>
      </p:pic>
      <p:pic>
        <p:nvPicPr>
          <p:cNvPr id="17" name="Image 16"/>
          <p:cNvPicPr>
            <a:picLocks noChangeAspect="1"/>
          </p:cNvPicPr>
          <p:nvPr/>
        </p:nvPicPr>
        <p:blipFill rotWithShape="1">
          <a:blip r:embed="rId7" cstate="email">
            <a:extLst>
              <a:ext uri="{28A0092B-C50C-407E-A947-70E740481C1C}">
                <a14:useLocalDpi xmlns:a14="http://schemas.microsoft.com/office/drawing/2010/main"/>
              </a:ext>
            </a:extLst>
          </a:blip>
          <a:srcRect/>
          <a:stretch/>
        </p:blipFill>
        <p:spPr>
          <a:xfrm>
            <a:off x="4538576" y="4319912"/>
            <a:ext cx="3492000" cy="2525540"/>
          </a:xfrm>
          <a:prstGeom prst="rect">
            <a:avLst/>
          </a:prstGeom>
        </p:spPr>
      </p:pic>
      <p:pic>
        <p:nvPicPr>
          <p:cNvPr id="18" name="Image 17"/>
          <p:cNvPicPr>
            <a:picLocks noChangeAspect="1"/>
          </p:cNvPicPr>
          <p:nvPr/>
        </p:nvPicPr>
        <p:blipFill rotWithShape="1">
          <a:blip r:embed="rId8" cstate="email">
            <a:extLst>
              <a:ext uri="{28A0092B-C50C-407E-A947-70E740481C1C}">
                <a14:useLocalDpi xmlns:a14="http://schemas.microsoft.com/office/drawing/2010/main"/>
              </a:ext>
            </a:extLst>
          </a:blip>
          <a:srcRect/>
          <a:stretch/>
        </p:blipFill>
        <p:spPr>
          <a:xfrm>
            <a:off x="8221782" y="4027660"/>
            <a:ext cx="3681086" cy="2830340"/>
          </a:xfrm>
          <a:prstGeom prst="rect">
            <a:avLst/>
          </a:prstGeom>
        </p:spPr>
      </p:pic>
      <p:pic>
        <p:nvPicPr>
          <p:cNvPr id="19" name="Image 18"/>
          <p:cNvPicPr>
            <a:picLocks noChangeAspect="1"/>
          </p:cNvPicPr>
          <p:nvPr/>
        </p:nvPicPr>
        <p:blipFill>
          <a:blip r:embed="rId9">
            <a:extLst>
              <a:ext uri="{28A0092B-C50C-407E-A947-70E740481C1C}">
                <a14:useLocalDpi xmlns:a14="http://schemas.microsoft.com/office/drawing/2010/main"/>
              </a:ext>
            </a:extLst>
          </a:blip>
          <a:stretch>
            <a:fillRect/>
          </a:stretch>
        </p:blipFill>
        <p:spPr>
          <a:xfrm>
            <a:off x="7301954" y="2032732"/>
            <a:ext cx="2314575" cy="2895600"/>
          </a:xfrm>
          <a:prstGeom prst="rect">
            <a:avLst/>
          </a:prstGeom>
        </p:spPr>
      </p:pic>
      <p:pic>
        <p:nvPicPr>
          <p:cNvPr id="2" name="Image 1"/>
          <p:cNvPicPr>
            <a:picLocks noChangeAspect="1"/>
          </p:cNvPicPr>
          <p:nvPr/>
        </p:nvPicPr>
        <p:blipFill rotWithShape="1">
          <a:blip r:embed="rId10" cstate="email">
            <a:extLst>
              <a:ext uri="{28A0092B-C50C-407E-A947-70E740481C1C}">
                <a14:useLocalDpi xmlns:a14="http://schemas.microsoft.com/office/drawing/2010/main"/>
              </a:ext>
            </a:extLst>
          </a:blip>
          <a:srcRect/>
          <a:stretch/>
        </p:blipFill>
        <p:spPr>
          <a:xfrm>
            <a:off x="9744000" y="2176461"/>
            <a:ext cx="2448000" cy="2125390"/>
          </a:xfrm>
          <a:prstGeom prst="rect">
            <a:avLst/>
          </a:prstGeom>
        </p:spPr>
      </p:pic>
      <p:sp>
        <p:nvSpPr>
          <p:cNvPr id="3" name="Rectangle 2"/>
          <p:cNvSpPr/>
          <p:nvPr/>
        </p:nvSpPr>
        <p:spPr>
          <a:xfrm>
            <a:off x="149083" y="2678742"/>
            <a:ext cx="7152871" cy="1754326"/>
          </a:xfrm>
          <a:prstGeom prst="rect">
            <a:avLst/>
          </a:prstGeom>
        </p:spPr>
        <p:txBody>
          <a:bodyPr wrap="square">
            <a:spAutoFit/>
          </a:bodyPr>
          <a:lstStyle/>
          <a:p>
            <a:r>
              <a:rPr lang="fr-FR" i="1" dirty="0"/>
              <a:t> Il y a une émergence principale, l’émergence du Par. C’est ici que jaillit la source la plus chaude d’Europe à 82 degrés, avec un débit de 5 000 hectolitres par 24 heures. Dans ce quartier il y a 28 sources au total et les maisons ont été construites sur les sources en 1332. A l’époque cette fontaine servait à cuisiner. Ce trop-plein nous sert à chauffer l’église en hiver et la piscine municipale en été.</a:t>
            </a:r>
            <a:endParaRPr lang="fr-FR" b="1" dirty="0"/>
          </a:p>
        </p:txBody>
      </p:sp>
    </p:spTree>
    <p:extLst>
      <p:ext uri="{BB962C8B-B14F-4D97-AF65-F5344CB8AC3E}">
        <p14:creationId xmlns:p14="http://schemas.microsoft.com/office/powerpoint/2010/main" val="3151449267"/>
      </p:ext>
    </p:extLst>
  </p:cSld>
  <p:clrMapOvr>
    <a:masterClrMapping/>
  </p:clrMapOvr>
  <mc:AlternateContent xmlns:mc="http://schemas.openxmlformats.org/markup-compatibility/2006" xmlns:p14="http://schemas.microsoft.com/office/powerpoint/2010/main">
    <mc:Choice Requires="p14">
      <p:transition spd="slow" p14:dur="2000" advTm="20000"/>
    </mc:Choice>
    <mc:Fallback xmlns="">
      <p:transition spd="slow" advTm="20000"/>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rotWithShape="1">
          <a:blip r:embed="rId2" cstate="email">
            <a:extLst>
              <a:ext uri="{BEBA8EAE-BF5A-486C-A8C5-ECC9F3942E4B}">
                <a14:imgProps xmlns:a14="http://schemas.microsoft.com/office/drawing/2010/main">
                  <a14:imgLayer r:embed="rId3">
                    <a14:imgEffect>
                      <a14:brightnessContrast bright="20000"/>
                    </a14:imgEffect>
                  </a14:imgLayer>
                </a14:imgProps>
              </a:ext>
              <a:ext uri="{28A0092B-C50C-407E-A947-70E740481C1C}">
                <a14:useLocalDpi xmlns:a14="http://schemas.microsoft.com/office/drawing/2010/main"/>
              </a:ext>
            </a:extLst>
          </a:blip>
          <a:srcRect b="3885"/>
          <a:stretch/>
        </p:blipFill>
        <p:spPr>
          <a:xfrm>
            <a:off x="0" y="0"/>
            <a:ext cx="12192000" cy="6858000"/>
          </a:xfrm>
          <a:prstGeom prst="rect">
            <a:avLst/>
          </a:prstGeom>
        </p:spPr>
      </p:pic>
      <p:sp>
        <p:nvSpPr>
          <p:cNvPr id="3" name="ZoneTexte 2"/>
          <p:cNvSpPr txBox="1"/>
          <p:nvPr/>
        </p:nvSpPr>
        <p:spPr>
          <a:xfrm>
            <a:off x="3427012" y="294198"/>
            <a:ext cx="2488758" cy="369332"/>
          </a:xfrm>
          <a:prstGeom prst="rect">
            <a:avLst/>
          </a:prstGeom>
          <a:noFill/>
        </p:spPr>
        <p:txBody>
          <a:bodyPr wrap="square" rtlCol="0">
            <a:spAutoFit/>
          </a:bodyPr>
          <a:lstStyle/>
          <a:p>
            <a:r>
              <a:rPr lang="fr-FR" dirty="0" smtClean="0">
                <a:solidFill>
                  <a:schemeClr val="bg1"/>
                </a:solidFill>
              </a:rPr>
              <a:t>Lavoir à eaux chaudes</a:t>
            </a:r>
            <a:endParaRPr lang="fr-FR" dirty="0">
              <a:solidFill>
                <a:schemeClr val="bg1"/>
              </a:solidFill>
            </a:endParaRPr>
          </a:p>
        </p:txBody>
      </p:sp>
    </p:spTree>
    <p:extLst>
      <p:ext uri="{BB962C8B-B14F-4D97-AF65-F5344CB8AC3E}">
        <p14:creationId xmlns:p14="http://schemas.microsoft.com/office/powerpoint/2010/main" val="1024704972"/>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8086725" y="0"/>
            <a:ext cx="4105275" cy="6858000"/>
          </a:xfrm>
          <a:prstGeom prst="rect">
            <a:avLst/>
          </a:prstGeom>
        </p:spPr>
      </p:pic>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0" y="0"/>
            <a:ext cx="3800723" cy="6856882"/>
          </a:xfrm>
          <a:prstGeom prst="rect">
            <a:avLst/>
          </a:prstGeom>
        </p:spPr>
      </p:pic>
      <p:pic>
        <p:nvPicPr>
          <p:cNvPr id="5" name="Image 4"/>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3905040" y="0"/>
            <a:ext cx="4104000" cy="6856882"/>
          </a:xfrm>
          <a:prstGeom prst="rect">
            <a:avLst/>
          </a:prstGeom>
        </p:spPr>
      </p:pic>
    </p:spTree>
    <p:extLst>
      <p:ext uri="{BB962C8B-B14F-4D97-AF65-F5344CB8AC3E}">
        <p14:creationId xmlns:p14="http://schemas.microsoft.com/office/powerpoint/2010/main" val="1514977859"/>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0" y="-30"/>
            <a:ext cx="12192000" cy="6858030"/>
          </a:xfrm>
          <a:prstGeom prst="rect">
            <a:avLst/>
          </a:prstGeom>
        </p:spPr>
      </p:pic>
    </p:spTree>
    <p:extLst>
      <p:ext uri="{BB962C8B-B14F-4D97-AF65-F5344CB8AC3E}">
        <p14:creationId xmlns:p14="http://schemas.microsoft.com/office/powerpoint/2010/main" val="1298416549"/>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849786206"/>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rot="5400000">
            <a:off x="6891043" y="1557041"/>
            <a:ext cx="6858000" cy="3743915"/>
          </a:xfrm>
          <a:prstGeom prst="rect">
            <a:avLst/>
          </a:prstGeom>
        </p:spPr>
      </p:pic>
      <p:pic>
        <p:nvPicPr>
          <p:cNvPr id="7" name="Image 6"/>
          <p:cNvPicPr>
            <a:picLocks noChangeAspect="1"/>
          </p:cNvPicPr>
          <p:nvPr/>
        </p:nvPicPr>
        <p:blipFill>
          <a:blip r:embed="rId3">
            <a:extLst>
              <a:ext uri="{BEBA8EAE-BF5A-486C-A8C5-ECC9F3942E4B}">
                <a14:imgProps xmlns:a14="http://schemas.microsoft.com/office/drawing/2010/main">
                  <a14:imgLayer r:embed="rId4">
                    <a14:imgEffect>
                      <a14:brightnessContrast contrast="20000"/>
                    </a14:imgEffect>
                  </a14:imgLayer>
                </a14:imgProps>
              </a:ext>
              <a:ext uri="{28A0092B-C50C-407E-A947-70E740481C1C}">
                <a14:useLocalDpi xmlns:a14="http://schemas.microsoft.com/office/drawing/2010/main"/>
              </a:ext>
            </a:extLst>
          </a:blip>
          <a:stretch>
            <a:fillRect/>
          </a:stretch>
        </p:blipFill>
        <p:spPr>
          <a:xfrm>
            <a:off x="-1" y="0"/>
            <a:ext cx="4104000" cy="6856882"/>
          </a:xfrm>
          <a:prstGeom prst="rect">
            <a:avLst/>
          </a:prstGeom>
        </p:spPr>
      </p:pic>
      <p:pic>
        <p:nvPicPr>
          <p:cNvPr id="8" name="Image 7"/>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4341412" y="-1118"/>
            <a:ext cx="3996000" cy="6858000"/>
          </a:xfrm>
          <a:prstGeom prst="rect">
            <a:avLst/>
          </a:prstGeom>
        </p:spPr>
      </p:pic>
    </p:spTree>
    <p:extLst>
      <p:ext uri="{BB962C8B-B14F-4D97-AF65-F5344CB8AC3E}">
        <p14:creationId xmlns:p14="http://schemas.microsoft.com/office/powerpoint/2010/main" val="1959013595"/>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pic>
        <p:nvPicPr>
          <p:cNvPr id="3" name="Image 2"/>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614488" y="576263"/>
            <a:ext cx="8963025" cy="5705475"/>
          </a:xfrm>
          <a:prstGeom prst="rect">
            <a:avLst/>
          </a:prstGeom>
        </p:spPr>
      </p:pic>
    </p:spTree>
    <p:extLst>
      <p:ext uri="{BB962C8B-B14F-4D97-AF65-F5344CB8AC3E}">
        <p14:creationId xmlns:p14="http://schemas.microsoft.com/office/powerpoint/2010/main" val="4035809730"/>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pic>
        <p:nvPicPr>
          <p:cNvPr id="3" name="Image 2"/>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419225" y="433388"/>
            <a:ext cx="9353550" cy="5991225"/>
          </a:xfrm>
          <a:prstGeom prst="rect">
            <a:avLst/>
          </a:prstGeom>
        </p:spPr>
      </p:pic>
    </p:spTree>
    <p:extLst>
      <p:ext uri="{BB962C8B-B14F-4D97-AF65-F5344CB8AC3E}">
        <p14:creationId xmlns:p14="http://schemas.microsoft.com/office/powerpoint/2010/main" val="1862346309"/>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1290000" y="298453"/>
            <a:ext cx="9612000" cy="6261095"/>
          </a:xfrm>
          <a:prstGeom prst="rect">
            <a:avLst/>
          </a:prstGeom>
        </p:spPr>
      </p:pic>
    </p:spTree>
    <p:extLst>
      <p:ext uri="{BB962C8B-B14F-4D97-AF65-F5344CB8AC3E}">
        <p14:creationId xmlns:p14="http://schemas.microsoft.com/office/powerpoint/2010/main" val="3210952706"/>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7980295" y="0"/>
            <a:ext cx="4204634" cy="6858000"/>
          </a:xfrm>
          <a:prstGeom prst="rect">
            <a:avLst/>
          </a:prstGeom>
        </p:spPr>
      </p:pic>
      <p:pic>
        <p:nvPicPr>
          <p:cNvPr id="3" name="Image 2"/>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3906079" y="0"/>
            <a:ext cx="4004642" cy="6858000"/>
          </a:xfrm>
          <a:prstGeom prst="rect">
            <a:avLst/>
          </a:prstGeom>
        </p:spPr>
      </p:pic>
      <p:pic>
        <p:nvPicPr>
          <p:cNvPr id="4" name="Image 3"/>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1" y="0"/>
            <a:ext cx="3836504" cy="6858000"/>
          </a:xfrm>
          <a:prstGeom prst="rect">
            <a:avLst/>
          </a:prstGeom>
        </p:spPr>
      </p:pic>
    </p:spTree>
    <p:extLst>
      <p:ext uri="{BB962C8B-B14F-4D97-AF65-F5344CB8AC3E}">
        <p14:creationId xmlns:p14="http://schemas.microsoft.com/office/powerpoint/2010/main" val="891760381"/>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rot="21011461">
            <a:off x="1536723" y="1537899"/>
            <a:ext cx="3096000" cy="2234409"/>
          </a:xfrm>
          <a:prstGeom prst="rect">
            <a:avLst/>
          </a:prstGeom>
          <a:ln>
            <a:noFill/>
          </a:ln>
          <a:effectLst>
            <a:outerShdw blurRad="190500" algn="tl" rotWithShape="0">
              <a:srgbClr val="000000">
                <a:alpha val="70000"/>
              </a:srgbClr>
            </a:outerShdw>
          </a:effectLst>
        </p:spPr>
      </p:pic>
      <p:pic>
        <p:nvPicPr>
          <p:cNvPr id="3" name="Image 2"/>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rot="1682863">
            <a:off x="8609371" y="753988"/>
            <a:ext cx="3276000" cy="1970560"/>
          </a:xfrm>
          <a:prstGeom prst="rect">
            <a:avLst/>
          </a:prstGeom>
          <a:ln>
            <a:noFill/>
          </a:ln>
          <a:effectLst>
            <a:outerShdw blurRad="190500" algn="tl" rotWithShape="0">
              <a:srgbClr val="000000">
                <a:alpha val="70000"/>
              </a:srgbClr>
            </a:outerShdw>
            <a:softEdge rad="31750"/>
          </a:effectLst>
        </p:spPr>
      </p:pic>
      <p:pic>
        <p:nvPicPr>
          <p:cNvPr id="4" name="Image 3"/>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rot="216389">
            <a:off x="8501372" y="4281133"/>
            <a:ext cx="3492000" cy="2416513"/>
          </a:xfrm>
          <a:prstGeom prst="rect">
            <a:avLst/>
          </a:prstGeom>
          <a:ln>
            <a:noFill/>
          </a:ln>
          <a:effectLst>
            <a:softEdge rad="112500"/>
          </a:effectLst>
        </p:spPr>
      </p:pic>
      <p:pic>
        <p:nvPicPr>
          <p:cNvPr id="5" name="Image 4"/>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5389938" y="2069799"/>
            <a:ext cx="4068000" cy="2505267"/>
          </a:xfrm>
          <a:prstGeom prst="rect">
            <a:avLst/>
          </a:prstGeom>
          <a:ln>
            <a:noFill/>
          </a:ln>
          <a:effectLst>
            <a:softEdge rad="112500"/>
          </a:effectLst>
        </p:spPr>
      </p:pic>
      <p:pic>
        <p:nvPicPr>
          <p:cNvPr id="6" name="Image 5"/>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rot="20457703">
            <a:off x="389034" y="3765737"/>
            <a:ext cx="3960000" cy="2443155"/>
          </a:xfrm>
          <a:prstGeom prst="rect">
            <a:avLst/>
          </a:prstGeom>
          <a:ln>
            <a:noFill/>
          </a:ln>
          <a:effectLst>
            <a:softEdge rad="112500"/>
          </a:effectLst>
        </p:spPr>
      </p:pic>
      <p:pic>
        <p:nvPicPr>
          <p:cNvPr id="7" name="Image 6"/>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rot="180114">
            <a:off x="3831949" y="4375693"/>
            <a:ext cx="3672000" cy="2317695"/>
          </a:xfrm>
          <a:prstGeom prst="rect">
            <a:avLst/>
          </a:prstGeom>
          <a:ln>
            <a:noFill/>
          </a:ln>
          <a:effectLst>
            <a:outerShdw blurRad="190500" algn="tl" rotWithShape="0">
              <a:srgbClr val="000000">
                <a:alpha val="70000"/>
              </a:srgbClr>
            </a:outerShdw>
            <a:softEdge rad="63500"/>
          </a:effectLst>
        </p:spPr>
      </p:pic>
      <p:pic>
        <p:nvPicPr>
          <p:cNvPr id="9" name="Image 8"/>
          <p:cNvPicPr>
            <a:picLocks noChangeAspect="1"/>
          </p:cNvPicPr>
          <p:nvPr/>
        </p:nvPicPr>
        <p:blipFill>
          <a:blip r:embed="rId9" cstate="email">
            <a:extLst>
              <a:ext uri="{28A0092B-C50C-407E-A947-70E740481C1C}">
                <a14:useLocalDpi xmlns:a14="http://schemas.microsoft.com/office/drawing/2010/main"/>
              </a:ext>
            </a:extLst>
          </a:blip>
          <a:stretch>
            <a:fillRect/>
          </a:stretch>
        </p:blipFill>
        <p:spPr>
          <a:xfrm>
            <a:off x="3992534" y="217285"/>
            <a:ext cx="3816000" cy="2146447"/>
          </a:xfrm>
          <a:prstGeom prst="rect">
            <a:avLst/>
          </a:prstGeom>
          <a:ln>
            <a:noFill/>
          </a:ln>
          <a:effectLst>
            <a:outerShdw blurRad="190500" algn="tl" rotWithShape="0">
              <a:srgbClr val="000000">
                <a:alpha val="70000"/>
              </a:srgbClr>
            </a:outerShdw>
          </a:effectLst>
        </p:spPr>
      </p:pic>
      <p:pic>
        <p:nvPicPr>
          <p:cNvPr id="10" name="Image 9"/>
          <p:cNvPicPr>
            <a:picLocks noChangeAspect="1"/>
          </p:cNvPicPr>
          <p:nvPr/>
        </p:nvPicPr>
        <p:blipFill rotWithShape="1">
          <a:blip r:embed="rId10" cstate="email">
            <a:extLst>
              <a:ext uri="{28A0092B-C50C-407E-A947-70E740481C1C}">
                <a14:useLocalDpi xmlns:a14="http://schemas.microsoft.com/office/drawing/2010/main"/>
              </a:ext>
            </a:extLst>
          </a:blip>
          <a:srcRect/>
          <a:stretch/>
        </p:blipFill>
        <p:spPr>
          <a:xfrm rot="21282999">
            <a:off x="275988" y="135165"/>
            <a:ext cx="3024000" cy="1912050"/>
          </a:xfrm>
          <a:prstGeom prst="rect">
            <a:avLst/>
          </a:prstGeom>
          <a:ln>
            <a:noFill/>
          </a:ln>
          <a:effectLst>
            <a:outerShdw blurRad="190500" algn="tl" rotWithShape="0">
              <a:srgbClr val="000000">
                <a:alpha val="70000"/>
              </a:srgbClr>
            </a:outerShdw>
            <a:softEdge rad="317500"/>
          </a:effectLst>
        </p:spPr>
      </p:pic>
    </p:spTree>
    <p:extLst>
      <p:ext uri="{BB962C8B-B14F-4D97-AF65-F5344CB8AC3E}">
        <p14:creationId xmlns:p14="http://schemas.microsoft.com/office/powerpoint/2010/main" val="1975052987"/>
      </p:ext>
    </p:extLst>
  </p:cSld>
  <p:clrMapOvr>
    <a:masterClrMapping/>
  </p:clrMapOvr>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pic>
        <p:nvPicPr>
          <p:cNvPr id="4" name="Image 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232493" y="3877459"/>
            <a:ext cx="1512000" cy="1512000"/>
          </a:xfrm>
          <a:prstGeom prst="rect">
            <a:avLst/>
          </a:prstGeom>
        </p:spPr>
      </p:pic>
      <p:pic>
        <p:nvPicPr>
          <p:cNvPr id="5" name="Image 4"/>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606618" y="204498"/>
            <a:ext cx="1368000" cy="2850000"/>
          </a:xfrm>
          <a:prstGeom prst="rect">
            <a:avLst/>
          </a:prstGeom>
        </p:spPr>
      </p:pic>
      <p:sp>
        <p:nvSpPr>
          <p:cNvPr id="6" name="ZoneTexte 5"/>
          <p:cNvSpPr txBox="1"/>
          <p:nvPr/>
        </p:nvSpPr>
        <p:spPr>
          <a:xfrm>
            <a:off x="2581236" y="2592125"/>
            <a:ext cx="5393922" cy="369332"/>
          </a:xfrm>
          <a:prstGeom prst="rect">
            <a:avLst/>
          </a:prstGeom>
          <a:noFill/>
        </p:spPr>
        <p:txBody>
          <a:bodyPr wrap="square" rtlCol="0">
            <a:spAutoFit/>
          </a:bodyPr>
          <a:lstStyle/>
          <a:p>
            <a:r>
              <a:rPr lang="fr-FR" dirty="0" smtClean="0"/>
              <a:t>Commentaires et cartes postales du NET: photos perso</a:t>
            </a:r>
            <a:endParaRPr lang="fr-FR" dirty="0"/>
          </a:p>
        </p:txBody>
      </p:sp>
    </p:spTree>
    <p:extLst>
      <p:ext uri="{BB962C8B-B14F-4D97-AF65-F5344CB8AC3E}">
        <p14:creationId xmlns:p14="http://schemas.microsoft.com/office/powerpoint/2010/main" val="635125312"/>
      </p:ext>
    </p:extLst>
  </p:cSld>
  <p:clrMapOvr>
    <a:masterClrMapping/>
  </p:clrMapOvr>
  <mc:AlternateContent xmlns:mc="http://schemas.openxmlformats.org/markup-compatibility/2006" xmlns:p14="http://schemas.microsoft.com/office/powerpoint/2010/main">
    <mc:Choice Requires="p14">
      <p:transition spd="slow" p14:dur="2000" advTm="7296"/>
    </mc:Choice>
    <mc:Fallback xmlns="">
      <p:transition spd="slow" advTm="7296"/>
    </mc:Fallback>
  </mc:AlternateContent>
  <p:timing>
    <p:tnLst>
      <p:par>
        <p:cTn id="1" dur="indefinite" restart="never" nodeType="tmRoot"/>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957</TotalTime>
  <Words>283</Words>
  <Application>Microsoft Office PowerPoint</Application>
  <PresentationFormat>Grand écran</PresentationFormat>
  <Paragraphs>6</Paragraphs>
  <Slides>26</Slides>
  <Notes>0</Notes>
  <HiddenSlides>0</HiddenSlides>
  <MMClips>3</MMClips>
  <ScaleCrop>false</ScaleCrop>
  <HeadingPairs>
    <vt:vector size="6" baseType="variant">
      <vt:variant>
        <vt:lpstr>Polices utilisées</vt:lpstr>
      </vt:variant>
      <vt:variant>
        <vt:i4>5</vt:i4>
      </vt:variant>
      <vt:variant>
        <vt:lpstr>Thème</vt:lpstr>
      </vt:variant>
      <vt:variant>
        <vt:i4>1</vt:i4>
      </vt:variant>
      <vt:variant>
        <vt:lpstr>Titres des diapositives</vt:lpstr>
      </vt:variant>
      <vt:variant>
        <vt:i4>26</vt:i4>
      </vt:variant>
    </vt:vector>
  </HeadingPairs>
  <TitlesOfParts>
    <vt:vector size="32" baseType="lpstr">
      <vt:lpstr>Arial</vt:lpstr>
      <vt:lpstr>Calibri</vt:lpstr>
      <vt:lpstr>Calibri Light</vt:lpstr>
      <vt:lpstr>Courgette</vt:lpstr>
      <vt:lpstr>Lucida Calligraphy</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Admin</dc:creator>
  <cp:lastModifiedBy>Admin</cp:lastModifiedBy>
  <cp:revision>30</cp:revision>
  <dcterms:created xsi:type="dcterms:W3CDTF">2026-04-29T09:39:44Z</dcterms:created>
  <dcterms:modified xsi:type="dcterms:W3CDTF">2026-04-30T17:54:09Z</dcterms:modified>
</cp:coreProperties>
</file>