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8EC1AECA-85C0-4D30-BF34-F6B92939ABF2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EF443704-96FB-43B6-B15A-443787B98C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87283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AECA-85C0-4D30-BF34-F6B92939ABF2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3704-96FB-43B6-B15A-443787B98C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8208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AECA-85C0-4D30-BF34-F6B92939ABF2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3704-96FB-43B6-B15A-443787B98C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86526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AECA-85C0-4D30-BF34-F6B92939ABF2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3704-96FB-43B6-B15A-443787B98C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3846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AECA-85C0-4D30-BF34-F6B92939ABF2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3704-96FB-43B6-B15A-443787B98C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18882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AECA-85C0-4D30-BF34-F6B92939ABF2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3704-96FB-43B6-B15A-443787B98C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6713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AECA-85C0-4D30-BF34-F6B92939ABF2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3704-96FB-43B6-B15A-443787B98C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443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AECA-85C0-4D30-BF34-F6B92939ABF2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3704-96FB-43B6-B15A-443787B98C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1861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AECA-85C0-4D30-BF34-F6B92939ABF2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3704-96FB-43B6-B15A-443787B98C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782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AECA-85C0-4D30-BF34-F6B92939ABF2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3704-96FB-43B6-B15A-443787B98C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093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AECA-85C0-4D30-BF34-F6B92939ABF2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3704-96FB-43B6-B15A-443787B98C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67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AECA-85C0-4D30-BF34-F6B92939ABF2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3704-96FB-43B6-B15A-443787B98C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62026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AECA-85C0-4D30-BF34-F6B92939ABF2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3704-96FB-43B6-B15A-443787B98C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98553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AECA-85C0-4D30-BF34-F6B92939ABF2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3704-96FB-43B6-B15A-443787B98C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80492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1AECA-85C0-4D30-BF34-F6B92939ABF2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3704-96FB-43B6-B15A-443787B98C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2212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8EC1AECA-85C0-4D30-BF34-F6B92939ABF2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3704-96FB-43B6-B15A-443787B98C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7967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8EC1AECA-85C0-4D30-BF34-F6B92939ABF2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43704-96FB-43B6-B15A-443787B98C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486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8EC1AECA-85C0-4D30-BF34-F6B92939ABF2}" type="datetimeFigureOut">
              <a:rPr lang="fr-FR" smtClean="0"/>
              <a:t>24/04/2026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EF443704-96FB-43B6-B15A-443787B98C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4905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581" y="1995896"/>
            <a:ext cx="3525611" cy="423073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447" y="5016681"/>
            <a:ext cx="952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312" y="3241629"/>
            <a:ext cx="2400028" cy="289494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065418" y="853440"/>
            <a:ext cx="56308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INFO </a:t>
            </a:r>
            <a:r>
              <a:rPr lang="fr-FR" sz="5400" b="1" cap="none" spc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SANTE </a:t>
            </a:r>
            <a:r>
              <a:rPr lang="fr-FR" sz="5400" b="1" cap="none" spc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06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068649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2616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4925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7468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381000"/>
            <a:ext cx="49149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653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8179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8810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9885" y="390557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4276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794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5890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39485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009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2295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7863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9339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0" y="381000"/>
            <a:ext cx="4953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4886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8119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6671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1119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0" y="381000"/>
            <a:ext cx="4953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3154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0860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7461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381" y="-1880324"/>
            <a:ext cx="5202734" cy="11275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3485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9462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5100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69173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5046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5448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4193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7223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9814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381000"/>
            <a:ext cx="49149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9343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2006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381000"/>
            <a:ext cx="49149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8562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23546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96922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00326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887" y="381000"/>
            <a:ext cx="48482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65695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08319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76748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381000"/>
            <a:ext cx="49053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88246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381000"/>
            <a:ext cx="49149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53964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24229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71437"/>
            <a:ext cx="5010150" cy="671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18975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76830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55254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43514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28650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22024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0621" y="5105400"/>
            <a:ext cx="1333500" cy="9525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267" y="5105400"/>
            <a:ext cx="1655112" cy="937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388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16</TotalTime>
  <Words>4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 Santé N°06</dc:title>
  <dc:creator>BEYAERT Jean-Louis</dc:creator>
  <cp:lastModifiedBy>user</cp:lastModifiedBy>
  <cp:revision>5</cp:revision>
  <dcterms:created xsi:type="dcterms:W3CDTF">2026-04-24T18:55:02Z</dcterms:created>
  <dcterms:modified xsi:type="dcterms:W3CDTF">2026-04-24T19:13:31Z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