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60" r:id="rId5"/>
    <p:sldId id="262" r:id="rId6"/>
    <p:sldId id="263" r:id="rId7"/>
    <p:sldId id="261" r:id="rId8"/>
    <p:sldId id="259" r:id="rId9"/>
    <p:sldId id="264" r:id="rId10"/>
    <p:sldId id="265" r:id="rId11"/>
    <p:sldId id="266" r:id="rId12"/>
    <p:sldId id="268" r:id="rId13"/>
    <p:sldId id="269" r:id="rId14"/>
    <p:sldId id="282" r:id="rId15"/>
    <p:sldId id="281" r:id="rId16"/>
    <p:sldId id="283" r:id="rId17"/>
    <p:sldId id="272" r:id="rId18"/>
    <p:sldId id="267" r:id="rId19"/>
    <p:sldId id="270" r:id="rId20"/>
    <p:sldId id="271" r:id="rId21"/>
    <p:sldId id="273" r:id="rId22"/>
    <p:sldId id="274" r:id="rId23"/>
    <p:sldId id="275" r:id="rId24"/>
    <p:sldId id="276" r:id="rId25"/>
    <p:sldId id="277" r:id="rId26"/>
    <p:sldId id="278" r:id="rId27"/>
    <p:sldId id="279" r:id="rId28"/>
    <p:sldId id="280"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9" autoAdjust="0"/>
    <p:restoredTop sz="94660"/>
  </p:normalViewPr>
  <p:slideViewPr>
    <p:cSldViewPr snapToGrid="0">
      <p:cViewPr varScale="1">
        <p:scale>
          <a:sx n="90" d="100"/>
          <a:sy n="90" d="100"/>
        </p:scale>
        <p:origin x="23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CD85FE-0418-4258-A631-5CE496EAEECB}"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4EDD30-0DD4-4B0D-A85A-7A08FA01822B}" type="slidenum">
              <a:rPr lang="fr-FR" smtClean="0"/>
              <a:t>‹N°›</a:t>
            </a:fld>
            <a:endParaRPr lang="fr-FR"/>
          </a:p>
        </p:txBody>
      </p:sp>
    </p:spTree>
    <p:extLst>
      <p:ext uri="{BB962C8B-B14F-4D97-AF65-F5344CB8AC3E}">
        <p14:creationId xmlns:p14="http://schemas.microsoft.com/office/powerpoint/2010/main" val="2080828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734EDD30-0DD4-4B0D-A85A-7A08FA01822B}" type="slidenum">
              <a:rPr lang="fr-FR" smtClean="0"/>
              <a:t>9</a:t>
            </a:fld>
            <a:endParaRPr lang="fr-FR"/>
          </a:p>
        </p:txBody>
      </p:sp>
    </p:spTree>
    <p:extLst>
      <p:ext uri="{BB962C8B-B14F-4D97-AF65-F5344CB8AC3E}">
        <p14:creationId xmlns:p14="http://schemas.microsoft.com/office/powerpoint/2010/main" val="2179554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76C0AD-7C02-F27C-5790-9EBC26169B0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33E9DE7-A74A-39A3-9960-5464F96A71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40DB72F-2504-FDB3-FF42-E55022633BAC}"/>
              </a:ext>
            </a:extLst>
          </p:cNvPr>
          <p:cNvSpPr>
            <a:spLocks noGrp="1"/>
          </p:cNvSpPr>
          <p:nvPr>
            <p:ph type="dt" sz="half" idx="10"/>
          </p:nvPr>
        </p:nvSpPr>
        <p:spPr/>
        <p:txBody>
          <a:bodyPr/>
          <a:lstStyle/>
          <a:p>
            <a:fld id="{63A15A97-E128-470F-A0EB-B17CC10B3859}" type="datetimeFigureOut">
              <a:rPr lang="fr-FR" smtClean="0"/>
              <a:t>04/05/2026</a:t>
            </a:fld>
            <a:endParaRPr lang="fr-FR"/>
          </a:p>
        </p:txBody>
      </p:sp>
      <p:sp>
        <p:nvSpPr>
          <p:cNvPr id="5" name="Espace réservé du pied de page 4">
            <a:extLst>
              <a:ext uri="{FF2B5EF4-FFF2-40B4-BE49-F238E27FC236}">
                <a16:creationId xmlns:a16="http://schemas.microsoft.com/office/drawing/2014/main" id="{570C007F-311D-9FFF-27AB-542FF492D54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DA682D4-13C3-9211-6E27-12B2DACC77F6}"/>
              </a:ext>
            </a:extLst>
          </p:cNvPr>
          <p:cNvSpPr>
            <a:spLocks noGrp="1"/>
          </p:cNvSpPr>
          <p:nvPr>
            <p:ph type="sldNum" sz="quarter" idx="12"/>
          </p:nvPr>
        </p:nvSpPr>
        <p:spPr/>
        <p:txBody>
          <a:bodyPr/>
          <a:lstStyle/>
          <a:p>
            <a:fld id="{B55EF188-4760-4CBF-B5F6-E578A0CDC831}" type="slidenum">
              <a:rPr lang="fr-FR" smtClean="0"/>
              <a:t>‹N°›</a:t>
            </a:fld>
            <a:endParaRPr lang="fr-FR"/>
          </a:p>
        </p:txBody>
      </p:sp>
    </p:spTree>
    <p:extLst>
      <p:ext uri="{BB962C8B-B14F-4D97-AF65-F5344CB8AC3E}">
        <p14:creationId xmlns:p14="http://schemas.microsoft.com/office/powerpoint/2010/main" val="3172493066"/>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5838B2-3524-8C9C-6384-586329E8847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D8F9EF9-48F0-9EE9-1577-5D73D99E8D7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FF16CED-2125-AA44-7543-E868BD42E94B}"/>
              </a:ext>
            </a:extLst>
          </p:cNvPr>
          <p:cNvSpPr>
            <a:spLocks noGrp="1"/>
          </p:cNvSpPr>
          <p:nvPr>
            <p:ph type="dt" sz="half" idx="10"/>
          </p:nvPr>
        </p:nvSpPr>
        <p:spPr/>
        <p:txBody>
          <a:bodyPr/>
          <a:lstStyle/>
          <a:p>
            <a:fld id="{63A15A97-E128-470F-A0EB-B17CC10B3859}" type="datetimeFigureOut">
              <a:rPr lang="fr-FR" smtClean="0"/>
              <a:t>04/05/2026</a:t>
            </a:fld>
            <a:endParaRPr lang="fr-FR"/>
          </a:p>
        </p:txBody>
      </p:sp>
      <p:sp>
        <p:nvSpPr>
          <p:cNvPr id="5" name="Espace réservé du pied de page 4">
            <a:extLst>
              <a:ext uri="{FF2B5EF4-FFF2-40B4-BE49-F238E27FC236}">
                <a16:creationId xmlns:a16="http://schemas.microsoft.com/office/drawing/2014/main" id="{935FA6DD-BD3A-9835-94F1-E77220DE7F5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CE3682A-72B5-BDB2-A9E3-862A5E5FD30E}"/>
              </a:ext>
            </a:extLst>
          </p:cNvPr>
          <p:cNvSpPr>
            <a:spLocks noGrp="1"/>
          </p:cNvSpPr>
          <p:nvPr>
            <p:ph type="sldNum" sz="quarter" idx="12"/>
          </p:nvPr>
        </p:nvSpPr>
        <p:spPr/>
        <p:txBody>
          <a:bodyPr/>
          <a:lstStyle/>
          <a:p>
            <a:fld id="{B55EF188-4760-4CBF-B5F6-E578A0CDC831}" type="slidenum">
              <a:rPr lang="fr-FR" smtClean="0"/>
              <a:t>‹N°›</a:t>
            </a:fld>
            <a:endParaRPr lang="fr-FR"/>
          </a:p>
        </p:txBody>
      </p:sp>
    </p:spTree>
    <p:extLst>
      <p:ext uri="{BB962C8B-B14F-4D97-AF65-F5344CB8AC3E}">
        <p14:creationId xmlns:p14="http://schemas.microsoft.com/office/powerpoint/2010/main" val="2414634558"/>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E16EFA-0741-47EF-66F4-7370DF18052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7AF56A8-8A7A-B023-F82A-F6204C29DEE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05A4EDF-0937-DD0B-BBF9-D584E691816D}"/>
              </a:ext>
            </a:extLst>
          </p:cNvPr>
          <p:cNvSpPr>
            <a:spLocks noGrp="1"/>
          </p:cNvSpPr>
          <p:nvPr>
            <p:ph type="dt" sz="half" idx="10"/>
          </p:nvPr>
        </p:nvSpPr>
        <p:spPr/>
        <p:txBody>
          <a:bodyPr/>
          <a:lstStyle/>
          <a:p>
            <a:fld id="{63A15A97-E128-470F-A0EB-B17CC10B3859}" type="datetimeFigureOut">
              <a:rPr lang="fr-FR" smtClean="0"/>
              <a:t>04/05/2026</a:t>
            </a:fld>
            <a:endParaRPr lang="fr-FR"/>
          </a:p>
        </p:txBody>
      </p:sp>
      <p:sp>
        <p:nvSpPr>
          <p:cNvPr id="5" name="Espace réservé du pied de page 4">
            <a:extLst>
              <a:ext uri="{FF2B5EF4-FFF2-40B4-BE49-F238E27FC236}">
                <a16:creationId xmlns:a16="http://schemas.microsoft.com/office/drawing/2014/main" id="{F5FE03A4-EDF2-AE37-9563-1A6A9A022EB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BB01A5-3600-3413-E4C3-B8FADAA2452C}"/>
              </a:ext>
            </a:extLst>
          </p:cNvPr>
          <p:cNvSpPr>
            <a:spLocks noGrp="1"/>
          </p:cNvSpPr>
          <p:nvPr>
            <p:ph type="sldNum" sz="quarter" idx="12"/>
          </p:nvPr>
        </p:nvSpPr>
        <p:spPr/>
        <p:txBody>
          <a:bodyPr/>
          <a:lstStyle/>
          <a:p>
            <a:fld id="{B55EF188-4760-4CBF-B5F6-E578A0CDC831}" type="slidenum">
              <a:rPr lang="fr-FR" smtClean="0"/>
              <a:t>‹N°›</a:t>
            </a:fld>
            <a:endParaRPr lang="fr-FR"/>
          </a:p>
        </p:txBody>
      </p:sp>
    </p:spTree>
    <p:extLst>
      <p:ext uri="{BB962C8B-B14F-4D97-AF65-F5344CB8AC3E}">
        <p14:creationId xmlns:p14="http://schemas.microsoft.com/office/powerpoint/2010/main" val="3348837695"/>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8EF137-B6B0-D5F3-ABAA-2EB32B06134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125B927-4D0A-6232-C770-EACF795932F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597C89A-416F-A018-145D-2F185B48AC1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002BD80-1150-9040-CF92-6F7AA6F0ADC4}"/>
              </a:ext>
            </a:extLst>
          </p:cNvPr>
          <p:cNvSpPr>
            <a:spLocks noGrp="1"/>
          </p:cNvSpPr>
          <p:nvPr>
            <p:ph type="dt" sz="half" idx="10"/>
          </p:nvPr>
        </p:nvSpPr>
        <p:spPr/>
        <p:txBody>
          <a:bodyPr/>
          <a:lstStyle/>
          <a:p>
            <a:fld id="{63A15A97-E128-470F-A0EB-B17CC10B3859}" type="datetimeFigureOut">
              <a:rPr lang="fr-FR" smtClean="0"/>
              <a:t>04/05/2026</a:t>
            </a:fld>
            <a:endParaRPr lang="fr-FR"/>
          </a:p>
        </p:txBody>
      </p:sp>
      <p:sp>
        <p:nvSpPr>
          <p:cNvPr id="6" name="Espace réservé du pied de page 5">
            <a:extLst>
              <a:ext uri="{FF2B5EF4-FFF2-40B4-BE49-F238E27FC236}">
                <a16:creationId xmlns:a16="http://schemas.microsoft.com/office/drawing/2014/main" id="{A3D43F4E-301C-56D9-4A0E-5314E962AA6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317CAE3-7023-8673-AE0A-359A8293A9C8}"/>
              </a:ext>
            </a:extLst>
          </p:cNvPr>
          <p:cNvSpPr>
            <a:spLocks noGrp="1"/>
          </p:cNvSpPr>
          <p:nvPr>
            <p:ph type="sldNum" sz="quarter" idx="12"/>
          </p:nvPr>
        </p:nvSpPr>
        <p:spPr/>
        <p:txBody>
          <a:bodyPr/>
          <a:lstStyle/>
          <a:p>
            <a:fld id="{B55EF188-4760-4CBF-B5F6-E578A0CDC831}" type="slidenum">
              <a:rPr lang="fr-FR" smtClean="0"/>
              <a:t>‹N°›</a:t>
            </a:fld>
            <a:endParaRPr lang="fr-FR"/>
          </a:p>
        </p:txBody>
      </p:sp>
    </p:spTree>
    <p:extLst>
      <p:ext uri="{BB962C8B-B14F-4D97-AF65-F5344CB8AC3E}">
        <p14:creationId xmlns:p14="http://schemas.microsoft.com/office/powerpoint/2010/main" val="126087023"/>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3EC440-2F54-2B17-FA4B-CFC31A93EF2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6664D42-03A5-AAEC-FDF9-6160410F98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BFE17FC-4F0B-72AC-1752-FC0C707C27D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0855124-6663-2B51-CE0E-CA571DBE22C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5D7DEEF-9B27-589F-0D83-252DB36EA5C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9BB9AB1-EF16-A44B-912B-A92AEFCF6BDD}"/>
              </a:ext>
            </a:extLst>
          </p:cNvPr>
          <p:cNvSpPr>
            <a:spLocks noGrp="1"/>
          </p:cNvSpPr>
          <p:nvPr>
            <p:ph type="dt" sz="half" idx="10"/>
          </p:nvPr>
        </p:nvSpPr>
        <p:spPr/>
        <p:txBody>
          <a:bodyPr/>
          <a:lstStyle/>
          <a:p>
            <a:fld id="{63A15A97-E128-470F-A0EB-B17CC10B3859}" type="datetimeFigureOut">
              <a:rPr lang="fr-FR" smtClean="0"/>
              <a:t>04/05/2026</a:t>
            </a:fld>
            <a:endParaRPr lang="fr-FR"/>
          </a:p>
        </p:txBody>
      </p:sp>
      <p:sp>
        <p:nvSpPr>
          <p:cNvPr id="8" name="Espace réservé du pied de page 7">
            <a:extLst>
              <a:ext uri="{FF2B5EF4-FFF2-40B4-BE49-F238E27FC236}">
                <a16:creationId xmlns:a16="http://schemas.microsoft.com/office/drawing/2014/main" id="{79DC364D-8099-10C1-6FEB-CF387E5D61D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2F73206-58D4-0D60-7B88-835C1409520A}"/>
              </a:ext>
            </a:extLst>
          </p:cNvPr>
          <p:cNvSpPr>
            <a:spLocks noGrp="1"/>
          </p:cNvSpPr>
          <p:nvPr>
            <p:ph type="sldNum" sz="quarter" idx="12"/>
          </p:nvPr>
        </p:nvSpPr>
        <p:spPr/>
        <p:txBody>
          <a:bodyPr/>
          <a:lstStyle/>
          <a:p>
            <a:fld id="{B55EF188-4760-4CBF-B5F6-E578A0CDC831}" type="slidenum">
              <a:rPr lang="fr-FR" smtClean="0"/>
              <a:t>‹N°›</a:t>
            </a:fld>
            <a:endParaRPr lang="fr-FR"/>
          </a:p>
        </p:txBody>
      </p:sp>
    </p:spTree>
    <p:extLst>
      <p:ext uri="{BB962C8B-B14F-4D97-AF65-F5344CB8AC3E}">
        <p14:creationId xmlns:p14="http://schemas.microsoft.com/office/powerpoint/2010/main" val="2624201826"/>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DCACB3-E79E-C72B-D5B3-FA7A8C8FC64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FB5D2EB-8CF4-2F6A-FC8C-E71860245804}"/>
              </a:ext>
            </a:extLst>
          </p:cNvPr>
          <p:cNvSpPr>
            <a:spLocks noGrp="1"/>
          </p:cNvSpPr>
          <p:nvPr>
            <p:ph type="dt" sz="half" idx="10"/>
          </p:nvPr>
        </p:nvSpPr>
        <p:spPr/>
        <p:txBody>
          <a:bodyPr/>
          <a:lstStyle/>
          <a:p>
            <a:fld id="{63A15A97-E128-470F-A0EB-B17CC10B3859}" type="datetimeFigureOut">
              <a:rPr lang="fr-FR" smtClean="0"/>
              <a:t>04/05/2026</a:t>
            </a:fld>
            <a:endParaRPr lang="fr-FR"/>
          </a:p>
        </p:txBody>
      </p:sp>
      <p:sp>
        <p:nvSpPr>
          <p:cNvPr id="4" name="Espace réservé du pied de page 3">
            <a:extLst>
              <a:ext uri="{FF2B5EF4-FFF2-40B4-BE49-F238E27FC236}">
                <a16:creationId xmlns:a16="http://schemas.microsoft.com/office/drawing/2014/main" id="{115EB9B0-E179-4BC4-AB8A-0743A7423A1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1FB0FFF-C8AF-3C51-1D60-5F091ADBC49F}"/>
              </a:ext>
            </a:extLst>
          </p:cNvPr>
          <p:cNvSpPr>
            <a:spLocks noGrp="1"/>
          </p:cNvSpPr>
          <p:nvPr>
            <p:ph type="sldNum" sz="quarter" idx="12"/>
          </p:nvPr>
        </p:nvSpPr>
        <p:spPr/>
        <p:txBody>
          <a:bodyPr/>
          <a:lstStyle/>
          <a:p>
            <a:fld id="{B55EF188-4760-4CBF-B5F6-E578A0CDC831}" type="slidenum">
              <a:rPr lang="fr-FR" smtClean="0"/>
              <a:t>‹N°›</a:t>
            </a:fld>
            <a:endParaRPr lang="fr-FR"/>
          </a:p>
        </p:txBody>
      </p:sp>
    </p:spTree>
    <p:extLst>
      <p:ext uri="{BB962C8B-B14F-4D97-AF65-F5344CB8AC3E}">
        <p14:creationId xmlns:p14="http://schemas.microsoft.com/office/powerpoint/2010/main" val="2361917892"/>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2F84B09-9F1C-9408-B3DC-CB1938DD99FB}"/>
              </a:ext>
            </a:extLst>
          </p:cNvPr>
          <p:cNvSpPr>
            <a:spLocks noGrp="1"/>
          </p:cNvSpPr>
          <p:nvPr>
            <p:ph type="dt" sz="half" idx="10"/>
          </p:nvPr>
        </p:nvSpPr>
        <p:spPr/>
        <p:txBody>
          <a:bodyPr/>
          <a:lstStyle/>
          <a:p>
            <a:fld id="{63A15A97-E128-470F-A0EB-B17CC10B3859}" type="datetimeFigureOut">
              <a:rPr lang="fr-FR" smtClean="0"/>
              <a:t>04/05/2026</a:t>
            </a:fld>
            <a:endParaRPr lang="fr-FR"/>
          </a:p>
        </p:txBody>
      </p:sp>
      <p:sp>
        <p:nvSpPr>
          <p:cNvPr id="3" name="Espace réservé du pied de page 2">
            <a:extLst>
              <a:ext uri="{FF2B5EF4-FFF2-40B4-BE49-F238E27FC236}">
                <a16:creationId xmlns:a16="http://schemas.microsoft.com/office/drawing/2014/main" id="{6540E8EE-6813-5B5E-A65B-BA5D8E2B63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B2263C0-604C-ACCC-A73A-82AB4F911ACC}"/>
              </a:ext>
            </a:extLst>
          </p:cNvPr>
          <p:cNvSpPr>
            <a:spLocks noGrp="1"/>
          </p:cNvSpPr>
          <p:nvPr>
            <p:ph type="sldNum" sz="quarter" idx="12"/>
          </p:nvPr>
        </p:nvSpPr>
        <p:spPr/>
        <p:txBody>
          <a:bodyPr/>
          <a:lstStyle/>
          <a:p>
            <a:fld id="{B55EF188-4760-4CBF-B5F6-E578A0CDC831}" type="slidenum">
              <a:rPr lang="fr-FR" smtClean="0"/>
              <a:t>‹N°›</a:t>
            </a:fld>
            <a:endParaRPr lang="fr-FR"/>
          </a:p>
        </p:txBody>
      </p:sp>
    </p:spTree>
    <p:extLst>
      <p:ext uri="{BB962C8B-B14F-4D97-AF65-F5344CB8AC3E}">
        <p14:creationId xmlns:p14="http://schemas.microsoft.com/office/powerpoint/2010/main" val="2786410662"/>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F318AF-04A2-92A6-2FAC-028DEED8828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AE6B6E6-69DC-187C-2275-570A6D46A5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223F0B2-B150-49F2-21EB-B4F0C80C48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0B4BAA9-B082-ECC1-D15F-5E39E60D9ABD}"/>
              </a:ext>
            </a:extLst>
          </p:cNvPr>
          <p:cNvSpPr>
            <a:spLocks noGrp="1"/>
          </p:cNvSpPr>
          <p:nvPr>
            <p:ph type="dt" sz="half" idx="10"/>
          </p:nvPr>
        </p:nvSpPr>
        <p:spPr/>
        <p:txBody>
          <a:bodyPr/>
          <a:lstStyle/>
          <a:p>
            <a:fld id="{63A15A97-E128-470F-A0EB-B17CC10B3859}" type="datetimeFigureOut">
              <a:rPr lang="fr-FR" smtClean="0"/>
              <a:t>04/05/2026</a:t>
            </a:fld>
            <a:endParaRPr lang="fr-FR"/>
          </a:p>
        </p:txBody>
      </p:sp>
      <p:sp>
        <p:nvSpPr>
          <p:cNvPr id="6" name="Espace réservé du pied de page 5">
            <a:extLst>
              <a:ext uri="{FF2B5EF4-FFF2-40B4-BE49-F238E27FC236}">
                <a16:creationId xmlns:a16="http://schemas.microsoft.com/office/drawing/2014/main" id="{14577781-5F93-D8A8-545C-D4596C6D7E9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8EA854-363C-669D-C2EC-0D537B175512}"/>
              </a:ext>
            </a:extLst>
          </p:cNvPr>
          <p:cNvSpPr>
            <a:spLocks noGrp="1"/>
          </p:cNvSpPr>
          <p:nvPr>
            <p:ph type="sldNum" sz="quarter" idx="12"/>
          </p:nvPr>
        </p:nvSpPr>
        <p:spPr/>
        <p:txBody>
          <a:bodyPr/>
          <a:lstStyle/>
          <a:p>
            <a:fld id="{B55EF188-4760-4CBF-B5F6-E578A0CDC831}" type="slidenum">
              <a:rPr lang="fr-FR" smtClean="0"/>
              <a:t>‹N°›</a:t>
            </a:fld>
            <a:endParaRPr lang="fr-FR"/>
          </a:p>
        </p:txBody>
      </p:sp>
    </p:spTree>
    <p:extLst>
      <p:ext uri="{BB962C8B-B14F-4D97-AF65-F5344CB8AC3E}">
        <p14:creationId xmlns:p14="http://schemas.microsoft.com/office/powerpoint/2010/main" val="1674095472"/>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7C9206-E604-F61C-4F92-1C657DF31A0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30A97A6-2A54-BFB2-1209-B4DDDCAF1E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509453D-90B3-0E14-2841-C840669321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C70AC3D-649C-1208-BAAA-FD9F7ED76A96}"/>
              </a:ext>
            </a:extLst>
          </p:cNvPr>
          <p:cNvSpPr>
            <a:spLocks noGrp="1"/>
          </p:cNvSpPr>
          <p:nvPr>
            <p:ph type="dt" sz="half" idx="10"/>
          </p:nvPr>
        </p:nvSpPr>
        <p:spPr/>
        <p:txBody>
          <a:bodyPr/>
          <a:lstStyle/>
          <a:p>
            <a:fld id="{63A15A97-E128-470F-A0EB-B17CC10B3859}" type="datetimeFigureOut">
              <a:rPr lang="fr-FR" smtClean="0"/>
              <a:t>04/05/2026</a:t>
            </a:fld>
            <a:endParaRPr lang="fr-FR"/>
          </a:p>
        </p:txBody>
      </p:sp>
      <p:sp>
        <p:nvSpPr>
          <p:cNvPr id="6" name="Espace réservé du pied de page 5">
            <a:extLst>
              <a:ext uri="{FF2B5EF4-FFF2-40B4-BE49-F238E27FC236}">
                <a16:creationId xmlns:a16="http://schemas.microsoft.com/office/drawing/2014/main" id="{4AC34096-C84D-335E-27AE-F12259CF5FA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EE10D2B-A287-E3AB-6E4A-9CECCEC22D4F}"/>
              </a:ext>
            </a:extLst>
          </p:cNvPr>
          <p:cNvSpPr>
            <a:spLocks noGrp="1"/>
          </p:cNvSpPr>
          <p:nvPr>
            <p:ph type="sldNum" sz="quarter" idx="12"/>
          </p:nvPr>
        </p:nvSpPr>
        <p:spPr/>
        <p:txBody>
          <a:bodyPr/>
          <a:lstStyle/>
          <a:p>
            <a:fld id="{B55EF188-4760-4CBF-B5F6-E578A0CDC831}" type="slidenum">
              <a:rPr lang="fr-FR" smtClean="0"/>
              <a:t>‹N°›</a:t>
            </a:fld>
            <a:endParaRPr lang="fr-FR"/>
          </a:p>
        </p:txBody>
      </p:sp>
    </p:spTree>
    <p:extLst>
      <p:ext uri="{BB962C8B-B14F-4D97-AF65-F5344CB8AC3E}">
        <p14:creationId xmlns:p14="http://schemas.microsoft.com/office/powerpoint/2010/main" val="1330041919"/>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875E4D-843E-2C6B-15C5-C7E744D138B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0B5C7B7-5566-1317-2211-6DFBDE58CDB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F8181DF-394D-4BBC-FBF4-4ECFECF2C8F8}"/>
              </a:ext>
            </a:extLst>
          </p:cNvPr>
          <p:cNvSpPr>
            <a:spLocks noGrp="1"/>
          </p:cNvSpPr>
          <p:nvPr>
            <p:ph type="dt" sz="half" idx="10"/>
          </p:nvPr>
        </p:nvSpPr>
        <p:spPr/>
        <p:txBody>
          <a:bodyPr/>
          <a:lstStyle/>
          <a:p>
            <a:fld id="{63A15A97-E128-470F-A0EB-B17CC10B3859}" type="datetimeFigureOut">
              <a:rPr lang="fr-FR" smtClean="0"/>
              <a:t>04/05/2026</a:t>
            </a:fld>
            <a:endParaRPr lang="fr-FR"/>
          </a:p>
        </p:txBody>
      </p:sp>
      <p:sp>
        <p:nvSpPr>
          <p:cNvPr id="5" name="Espace réservé du pied de page 4">
            <a:extLst>
              <a:ext uri="{FF2B5EF4-FFF2-40B4-BE49-F238E27FC236}">
                <a16:creationId xmlns:a16="http://schemas.microsoft.com/office/drawing/2014/main" id="{552109B0-12E8-4D8A-A9B4-232B770617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7F16D0C-C78D-D665-76E3-0AB3D004AA42}"/>
              </a:ext>
            </a:extLst>
          </p:cNvPr>
          <p:cNvSpPr>
            <a:spLocks noGrp="1"/>
          </p:cNvSpPr>
          <p:nvPr>
            <p:ph type="sldNum" sz="quarter" idx="12"/>
          </p:nvPr>
        </p:nvSpPr>
        <p:spPr/>
        <p:txBody>
          <a:bodyPr/>
          <a:lstStyle/>
          <a:p>
            <a:fld id="{B55EF188-4760-4CBF-B5F6-E578A0CDC831}" type="slidenum">
              <a:rPr lang="fr-FR" smtClean="0"/>
              <a:t>‹N°›</a:t>
            </a:fld>
            <a:endParaRPr lang="fr-FR"/>
          </a:p>
        </p:txBody>
      </p:sp>
    </p:spTree>
    <p:extLst>
      <p:ext uri="{BB962C8B-B14F-4D97-AF65-F5344CB8AC3E}">
        <p14:creationId xmlns:p14="http://schemas.microsoft.com/office/powerpoint/2010/main" val="971890826"/>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85ED9C3-1A48-04C2-D98F-037461BB958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5A02337-5224-08DC-8FC8-01792FCD649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7461F40-EF13-6CDE-52C3-6C2D827F574E}"/>
              </a:ext>
            </a:extLst>
          </p:cNvPr>
          <p:cNvSpPr>
            <a:spLocks noGrp="1"/>
          </p:cNvSpPr>
          <p:nvPr>
            <p:ph type="dt" sz="half" idx="10"/>
          </p:nvPr>
        </p:nvSpPr>
        <p:spPr/>
        <p:txBody>
          <a:bodyPr/>
          <a:lstStyle/>
          <a:p>
            <a:fld id="{63A15A97-E128-470F-A0EB-B17CC10B3859}" type="datetimeFigureOut">
              <a:rPr lang="fr-FR" smtClean="0"/>
              <a:t>04/05/2026</a:t>
            </a:fld>
            <a:endParaRPr lang="fr-FR"/>
          </a:p>
        </p:txBody>
      </p:sp>
      <p:sp>
        <p:nvSpPr>
          <p:cNvPr id="5" name="Espace réservé du pied de page 4">
            <a:extLst>
              <a:ext uri="{FF2B5EF4-FFF2-40B4-BE49-F238E27FC236}">
                <a16:creationId xmlns:a16="http://schemas.microsoft.com/office/drawing/2014/main" id="{6E9B2EB9-C687-91ED-5CEA-DD6FA1455EC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705988A-887B-7027-E6FF-82F831A419CE}"/>
              </a:ext>
            </a:extLst>
          </p:cNvPr>
          <p:cNvSpPr>
            <a:spLocks noGrp="1"/>
          </p:cNvSpPr>
          <p:nvPr>
            <p:ph type="sldNum" sz="quarter" idx="12"/>
          </p:nvPr>
        </p:nvSpPr>
        <p:spPr/>
        <p:txBody>
          <a:bodyPr/>
          <a:lstStyle/>
          <a:p>
            <a:fld id="{B55EF188-4760-4CBF-B5F6-E578A0CDC831}" type="slidenum">
              <a:rPr lang="fr-FR" smtClean="0"/>
              <a:t>‹N°›</a:t>
            </a:fld>
            <a:endParaRPr lang="fr-FR"/>
          </a:p>
        </p:txBody>
      </p:sp>
    </p:spTree>
    <p:extLst>
      <p:ext uri="{BB962C8B-B14F-4D97-AF65-F5344CB8AC3E}">
        <p14:creationId xmlns:p14="http://schemas.microsoft.com/office/powerpoint/2010/main" val="1729269724"/>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A3721F9-C02D-71D1-B6F6-68C7F928B9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CE7CC8C-A37F-DA05-FA86-9F7017A237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275B0A6-F8AB-E559-AFB4-6E1B566092C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3A15A97-E128-470F-A0EB-B17CC10B3859}" type="datetimeFigureOut">
              <a:rPr lang="fr-FR" smtClean="0"/>
              <a:t>04/05/2026</a:t>
            </a:fld>
            <a:endParaRPr lang="fr-FR"/>
          </a:p>
        </p:txBody>
      </p:sp>
      <p:sp>
        <p:nvSpPr>
          <p:cNvPr id="5" name="Espace réservé du pied de page 4">
            <a:extLst>
              <a:ext uri="{FF2B5EF4-FFF2-40B4-BE49-F238E27FC236}">
                <a16:creationId xmlns:a16="http://schemas.microsoft.com/office/drawing/2014/main" id="{69915302-7D61-F6C8-6194-0E525E2803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C90BB76-E551-C71A-79BF-34295AEA789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55EF188-4760-4CBF-B5F6-E578A0CDC831}" type="slidenum">
              <a:rPr lang="fr-FR" smtClean="0"/>
              <a:t>‹N°›</a:t>
            </a:fld>
            <a:endParaRPr lang="fr-FR"/>
          </a:p>
        </p:txBody>
      </p:sp>
    </p:spTree>
    <p:extLst>
      <p:ext uri="{BB962C8B-B14F-4D97-AF65-F5344CB8AC3E}">
        <p14:creationId xmlns:p14="http://schemas.microsoft.com/office/powerpoint/2010/main" val="29556666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912F16E-B2D6-89BE-C7A5-3586659520E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29102" y="449414"/>
            <a:ext cx="9533796" cy="576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7BA52AC3-FB10-B973-F8C0-6EC26A93A69E}"/>
              </a:ext>
            </a:extLst>
          </p:cNvPr>
          <p:cNvSpPr txBox="1"/>
          <p:nvPr/>
        </p:nvSpPr>
        <p:spPr>
          <a:xfrm>
            <a:off x="3678865" y="6209414"/>
            <a:ext cx="7623544" cy="523220"/>
          </a:xfrm>
          <a:prstGeom prst="rect">
            <a:avLst/>
          </a:prstGeom>
          <a:noFill/>
        </p:spPr>
        <p:txBody>
          <a:bodyPr wrap="square" rtlCol="0">
            <a:spAutoFit/>
          </a:bodyPr>
          <a:lstStyle/>
          <a:p>
            <a:r>
              <a:rPr lang="fr-FR" sz="2800" b="1">
                <a:solidFill>
                  <a:schemeClr val="bg1"/>
                </a:solidFill>
              </a:rPr>
              <a:t>Forêt de Lespinasse (Loire)</a:t>
            </a:r>
            <a:endParaRPr lang="fr-FR" sz="2800" b="1" dirty="0">
              <a:solidFill>
                <a:schemeClr val="bg1"/>
              </a:solidFill>
            </a:endParaRPr>
          </a:p>
        </p:txBody>
      </p:sp>
    </p:spTree>
    <p:extLst>
      <p:ext uri="{BB962C8B-B14F-4D97-AF65-F5344CB8AC3E}">
        <p14:creationId xmlns:p14="http://schemas.microsoft.com/office/powerpoint/2010/main" val="1478387879"/>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sndAc>
          <p:stSnd loop="1">
            <p:snd r:embed="rId2" name="Ernesto Cortazar  - Emmanuelles Theme.wav"/>
          </p:stSnd>
        </p:sndAc>
      </p:transition>
    </mc:Choice>
    <mc:Fallback>
      <p:transition spd="slow" advClick="0" advTm="13000">
        <p:fade/>
        <p:sndAc>
          <p:stSnd loop="1">
            <p:snd r:embed="rId2" name="Ernesto Cortazar  - Emmanuelles Them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920A0-DF30-AEA6-FB39-6A970AD812F8}"/>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CCF2356A-B545-0D55-CAC2-A57D276A8037}"/>
              </a:ext>
            </a:extLst>
          </p:cNvPr>
          <p:cNvSpPr txBox="1"/>
          <p:nvPr/>
        </p:nvSpPr>
        <p:spPr>
          <a:xfrm>
            <a:off x="572386" y="701749"/>
            <a:ext cx="11047228" cy="5693866"/>
          </a:xfrm>
          <a:prstGeom prst="rect">
            <a:avLst/>
          </a:prstGeom>
          <a:noFill/>
        </p:spPr>
        <p:txBody>
          <a:bodyPr wrap="square" rtlCol="0">
            <a:spAutoFit/>
          </a:bodyPr>
          <a:lstStyle/>
          <a:p>
            <a:r>
              <a:rPr lang="fr-FR" sz="2800" b="1" dirty="0">
                <a:solidFill>
                  <a:schemeClr val="bg1"/>
                </a:solidFill>
              </a:rPr>
              <a:t>La forêt de Lespinasse est située au nord du département de la Loire. Elle est bordée à l'ouest par les monts de la Madeleine, à l'est par ceux du Beaujolais et au sud par le seuil de Neulise. Au nord elle se prolonge par la Sologne bourbonnaise. La superficie totale de la forêt de Lespinasse est de 622 hectares, dont 453 pour la forêt publique, propriété départementale, et 169 de propriétés privées. Elle s’étend sur trois communes : Noailly (410 ha, dont 283 de propriété départementale), Saint-Forgeux-Lespinasse (128 ha dont 94 de propriété départementale et Vivans (84 ha dont 76 de propriété départementale ). L'altitude varie entre 305 m et 360 m. Des ruisseaux traversent la forêt et s'écoulent vers la </a:t>
            </a:r>
            <a:r>
              <a:rPr lang="fr-FR" sz="2800" b="1" dirty="0" err="1">
                <a:solidFill>
                  <a:schemeClr val="bg1"/>
                </a:solidFill>
              </a:rPr>
              <a:t>Teysonne</a:t>
            </a:r>
            <a:r>
              <a:rPr lang="fr-FR" sz="2800" b="1" dirty="0">
                <a:solidFill>
                  <a:schemeClr val="bg1"/>
                </a:solidFill>
              </a:rPr>
              <a:t>, rivière qui se jette dans la Loire, 15 kilomètres après. La forêt fait partie du bassin d'effondrement de Moulins.</a:t>
            </a:r>
          </a:p>
        </p:txBody>
      </p:sp>
    </p:spTree>
    <p:extLst>
      <p:ext uri="{BB962C8B-B14F-4D97-AF65-F5344CB8AC3E}">
        <p14:creationId xmlns:p14="http://schemas.microsoft.com/office/powerpoint/2010/main" val="1364812158"/>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A508620-54B4-6E89-EBD6-5478C1E2CAF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3623063-BF0E-4C7E-239F-ECCE4320C0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1295" y="279000"/>
            <a:ext cx="6267355"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6033757-CB42-8572-C1F1-9D0E09EC5E73}"/>
              </a:ext>
            </a:extLst>
          </p:cNvPr>
          <p:cNvSpPr txBox="1"/>
          <p:nvPr/>
        </p:nvSpPr>
        <p:spPr>
          <a:xfrm>
            <a:off x="7070651" y="2232838"/>
            <a:ext cx="3636335" cy="1815882"/>
          </a:xfrm>
          <a:prstGeom prst="rect">
            <a:avLst/>
          </a:prstGeom>
          <a:noFill/>
        </p:spPr>
        <p:txBody>
          <a:bodyPr wrap="square" rtlCol="0">
            <a:spAutoFit/>
          </a:bodyPr>
          <a:lstStyle/>
          <a:p>
            <a:r>
              <a:rPr lang="fr-FR" sz="2800" b="1">
                <a:solidFill>
                  <a:schemeClr val="bg1"/>
                </a:solidFill>
              </a:rPr>
              <a:t>L'entrée de la forêt, au Grand couvert, les panneaux d'information</a:t>
            </a:r>
            <a:endParaRPr lang="fr-FR" sz="2800" b="1" dirty="0">
              <a:solidFill>
                <a:schemeClr val="bg1"/>
              </a:solidFill>
            </a:endParaRPr>
          </a:p>
        </p:txBody>
      </p:sp>
    </p:spTree>
    <p:extLst>
      <p:ext uri="{BB962C8B-B14F-4D97-AF65-F5344CB8AC3E}">
        <p14:creationId xmlns:p14="http://schemas.microsoft.com/office/powerpoint/2010/main" val="2568319098"/>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B12F6B1E-39E9-7067-9242-CA52C2AF497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C5605C4-6EF0-F33D-E852-BCEBC79B2F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66630"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7AB58B7-333E-C80D-C931-4F3AFEE8466B}"/>
              </a:ext>
            </a:extLst>
          </p:cNvPr>
          <p:cNvSpPr txBox="1"/>
          <p:nvPr/>
        </p:nvSpPr>
        <p:spPr>
          <a:xfrm>
            <a:off x="240118" y="2736502"/>
            <a:ext cx="2158409" cy="1384995"/>
          </a:xfrm>
          <a:prstGeom prst="rect">
            <a:avLst/>
          </a:prstGeom>
          <a:noFill/>
        </p:spPr>
        <p:txBody>
          <a:bodyPr wrap="square" rtlCol="0">
            <a:spAutoFit/>
          </a:bodyPr>
          <a:lstStyle/>
          <a:p>
            <a:r>
              <a:rPr lang="fr-FR" sz="2800" b="1">
                <a:solidFill>
                  <a:schemeClr val="bg1"/>
                </a:solidFill>
              </a:rPr>
              <a:t>Forêt de Lespinasse (Loire)</a:t>
            </a:r>
            <a:endParaRPr lang="fr-FR" sz="2800" b="1" dirty="0">
              <a:solidFill>
                <a:schemeClr val="bg1"/>
              </a:solidFill>
            </a:endParaRPr>
          </a:p>
        </p:txBody>
      </p:sp>
    </p:spTree>
    <p:extLst>
      <p:ext uri="{BB962C8B-B14F-4D97-AF65-F5344CB8AC3E}">
        <p14:creationId xmlns:p14="http://schemas.microsoft.com/office/powerpoint/2010/main" val="3333323181"/>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17B1497A-5066-4166-DB71-76D746E33BC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12305E9-A250-49CA-1FE3-54793E63F4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811" y="297000"/>
            <a:ext cx="9396000"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68EA989-EB7B-AF33-D51A-6C7D64259138}"/>
              </a:ext>
            </a:extLst>
          </p:cNvPr>
          <p:cNvSpPr txBox="1"/>
          <p:nvPr/>
        </p:nvSpPr>
        <p:spPr>
          <a:xfrm>
            <a:off x="9802695" y="2551814"/>
            <a:ext cx="2176130" cy="1384995"/>
          </a:xfrm>
          <a:prstGeom prst="rect">
            <a:avLst/>
          </a:prstGeom>
          <a:noFill/>
        </p:spPr>
        <p:txBody>
          <a:bodyPr wrap="square" rtlCol="0">
            <a:spAutoFit/>
          </a:bodyPr>
          <a:lstStyle/>
          <a:p>
            <a:r>
              <a:rPr lang="fr-FR" sz="2800" b="1">
                <a:solidFill>
                  <a:schemeClr val="bg1"/>
                </a:solidFill>
              </a:rPr>
              <a:t>Forêt de Lespinasse (Loire)</a:t>
            </a:r>
            <a:endParaRPr lang="fr-FR" sz="2800" b="1" dirty="0">
              <a:solidFill>
                <a:schemeClr val="bg1"/>
              </a:solidFill>
            </a:endParaRPr>
          </a:p>
        </p:txBody>
      </p:sp>
    </p:spTree>
    <p:extLst>
      <p:ext uri="{BB962C8B-B14F-4D97-AF65-F5344CB8AC3E}">
        <p14:creationId xmlns:p14="http://schemas.microsoft.com/office/powerpoint/2010/main" val="4047224709"/>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E83ABF3A-1961-74C6-9A38-94D5B05B3F7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9057535-A376-C2A2-0F79-30D33C4A96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81299" y="453000"/>
            <a:ext cx="8928000" cy="5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CDFC3D0-5DF4-936F-03D4-E003431D773C}"/>
              </a:ext>
            </a:extLst>
          </p:cNvPr>
          <p:cNvSpPr txBox="1"/>
          <p:nvPr/>
        </p:nvSpPr>
        <p:spPr>
          <a:xfrm>
            <a:off x="318977" y="2365744"/>
            <a:ext cx="2371061" cy="1384995"/>
          </a:xfrm>
          <a:prstGeom prst="rect">
            <a:avLst/>
          </a:prstGeom>
          <a:noFill/>
        </p:spPr>
        <p:txBody>
          <a:bodyPr wrap="square" rtlCol="0">
            <a:spAutoFit/>
          </a:bodyPr>
          <a:lstStyle/>
          <a:p>
            <a:r>
              <a:rPr lang="fr-FR" sz="2800" b="1">
                <a:solidFill>
                  <a:schemeClr val="bg1"/>
                </a:solidFill>
              </a:rPr>
              <a:t>Forêt de Lespinasse (Loire)</a:t>
            </a:r>
            <a:endParaRPr lang="fr-FR" sz="2800" b="1" dirty="0">
              <a:solidFill>
                <a:schemeClr val="bg1"/>
              </a:solidFill>
            </a:endParaRPr>
          </a:p>
        </p:txBody>
      </p:sp>
    </p:spTree>
    <p:extLst>
      <p:ext uri="{BB962C8B-B14F-4D97-AF65-F5344CB8AC3E}">
        <p14:creationId xmlns:p14="http://schemas.microsoft.com/office/powerpoint/2010/main" val="1702521955"/>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7927F97A-FE71-E505-F92A-F57F51238FA2}"/>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9C9890E7-3161-F343-6D35-525538FD4A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43627" y="711000"/>
            <a:ext cx="10704745" cy="5436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B4F8C373-C376-8D52-3868-D08A85C2895C}"/>
              </a:ext>
            </a:extLst>
          </p:cNvPr>
          <p:cNvSpPr txBox="1"/>
          <p:nvPr/>
        </p:nvSpPr>
        <p:spPr>
          <a:xfrm>
            <a:off x="3102934" y="6147000"/>
            <a:ext cx="6475228" cy="523220"/>
          </a:xfrm>
          <a:prstGeom prst="rect">
            <a:avLst/>
          </a:prstGeom>
          <a:noFill/>
        </p:spPr>
        <p:txBody>
          <a:bodyPr wrap="square" rtlCol="0">
            <a:spAutoFit/>
          </a:bodyPr>
          <a:lstStyle/>
          <a:p>
            <a:r>
              <a:rPr lang="fr-FR" sz="2800" b="1" dirty="0">
                <a:solidFill>
                  <a:schemeClr val="bg1"/>
                </a:solidFill>
              </a:rPr>
              <a:t>au cœur de la forêt de Lespinasse</a:t>
            </a:r>
          </a:p>
        </p:txBody>
      </p:sp>
    </p:spTree>
    <p:extLst>
      <p:ext uri="{BB962C8B-B14F-4D97-AF65-F5344CB8AC3E}">
        <p14:creationId xmlns:p14="http://schemas.microsoft.com/office/powerpoint/2010/main" val="1276869902"/>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04F3F4BB-F099-A8DC-E64A-6B4FB02D660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7A92827-2A36-4627-DA41-FB6996307A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93357" y="297000"/>
            <a:ext cx="4159689"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1029882"/>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E7A47E0C-1450-69F1-AC6C-34A2913ACB2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1A0FE8B-7662-D44B-F672-0EDEC9A677A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891" y="351000"/>
            <a:ext cx="9213976" cy="615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78F283E-5F9F-CCBC-B31B-4396840237FB}"/>
              </a:ext>
            </a:extLst>
          </p:cNvPr>
          <p:cNvSpPr txBox="1"/>
          <p:nvPr/>
        </p:nvSpPr>
        <p:spPr>
          <a:xfrm>
            <a:off x="9718158" y="1977656"/>
            <a:ext cx="2473842" cy="2677656"/>
          </a:xfrm>
          <a:prstGeom prst="rect">
            <a:avLst/>
          </a:prstGeom>
          <a:noFill/>
        </p:spPr>
        <p:txBody>
          <a:bodyPr wrap="square" rtlCol="0">
            <a:spAutoFit/>
          </a:bodyPr>
          <a:lstStyle/>
          <a:p>
            <a:r>
              <a:rPr lang="fr-FR" sz="2800" b="1" dirty="0">
                <a:solidFill>
                  <a:schemeClr val="bg1"/>
                </a:solidFill>
              </a:rPr>
              <a:t>Située à 300 mètres d’altitude, Lespinasse est une forêt de plaine</a:t>
            </a:r>
          </a:p>
        </p:txBody>
      </p:sp>
    </p:spTree>
    <p:extLst>
      <p:ext uri="{BB962C8B-B14F-4D97-AF65-F5344CB8AC3E}">
        <p14:creationId xmlns:p14="http://schemas.microsoft.com/office/powerpoint/2010/main" val="2263726051"/>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AD0A24E6-E948-A58C-6656-04AE0F4118E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1412176-188D-F5E7-69FC-585F4C26F7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8028" y="351000"/>
            <a:ext cx="8175943" cy="615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695161317"/>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939FB8BB-8880-016A-A6CF-E466B07A392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097624D-7B55-DD5D-400F-026D60D465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41486" y="297000"/>
            <a:ext cx="8311838"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8A79865-1E91-01DD-BD04-4F2F357A24D0}"/>
              </a:ext>
            </a:extLst>
          </p:cNvPr>
          <p:cNvSpPr txBox="1"/>
          <p:nvPr/>
        </p:nvSpPr>
        <p:spPr>
          <a:xfrm>
            <a:off x="0" y="2665583"/>
            <a:ext cx="3256426" cy="1815882"/>
          </a:xfrm>
          <a:prstGeom prst="rect">
            <a:avLst/>
          </a:prstGeom>
          <a:noFill/>
        </p:spPr>
        <p:txBody>
          <a:bodyPr wrap="square" rtlCol="0">
            <a:spAutoFit/>
          </a:bodyPr>
          <a:lstStyle/>
          <a:p>
            <a:r>
              <a:rPr lang="fr-FR" sz="2800" b="1" dirty="0">
                <a:solidFill>
                  <a:schemeClr val="bg1"/>
                </a:solidFill>
              </a:rPr>
              <a:t>Le grand couvert, ouvert l'été et bordé de tables de pique-nique.</a:t>
            </a:r>
          </a:p>
        </p:txBody>
      </p:sp>
    </p:spTree>
    <p:extLst>
      <p:ext uri="{BB962C8B-B14F-4D97-AF65-F5344CB8AC3E}">
        <p14:creationId xmlns:p14="http://schemas.microsoft.com/office/powerpoint/2010/main" val="3197074595"/>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E5C317EF-EBE3-C21B-22E7-FB08350E962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60FD1A9-2EEC-F037-2D7A-8783D6B3D81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11000" y="639000"/>
            <a:ext cx="8370000" cy="55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882772733"/>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D28C3AF6-F193-E4B8-AEE6-73D1FD4680D4}"/>
            </a:ext>
          </a:extLst>
        </p:cNvPr>
        <p:cNvGrpSpPr/>
        <p:nvPr/>
      </p:nvGrpSpPr>
      <p:grpSpPr>
        <a:xfrm>
          <a:off x="0" y="0"/>
          <a:ext cx="0" cy="0"/>
          <a:chOff x="0" y="0"/>
          <a:chExt cx="0" cy="0"/>
        </a:xfrm>
      </p:grpSpPr>
      <p:pic>
        <p:nvPicPr>
          <p:cNvPr id="7" name="Image 6">
            <a:extLst>
              <a:ext uri="{FF2B5EF4-FFF2-40B4-BE49-F238E27FC236}">
                <a16:creationId xmlns:a16="http://schemas.microsoft.com/office/drawing/2014/main" id="{3A0342AD-9014-FC85-F2EF-2FF360EDA4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038" y="261000"/>
            <a:ext cx="11277923" cy="6336000"/>
          </a:xfrm>
          <a:prstGeom prst="rect">
            <a:avLst/>
          </a:prstGeom>
          <a:ln w="38100" cap="sq">
            <a:solidFill>
              <a:schemeClr val="tx2"/>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74946021"/>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FFCEC23D-CCB1-6FAB-4AE7-6CE3B693F31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9F21337-61C7-B4AD-EE6B-4360B27706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0457" y="297000"/>
            <a:ext cx="7830000"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2750CDB-5FB4-E97C-8487-676A39028C08}"/>
              </a:ext>
            </a:extLst>
          </p:cNvPr>
          <p:cNvSpPr txBox="1"/>
          <p:nvPr/>
        </p:nvSpPr>
        <p:spPr>
          <a:xfrm>
            <a:off x="8825813" y="2302695"/>
            <a:ext cx="2785730" cy="1815882"/>
          </a:xfrm>
          <a:prstGeom prst="rect">
            <a:avLst/>
          </a:prstGeom>
          <a:noFill/>
        </p:spPr>
        <p:txBody>
          <a:bodyPr wrap="square" rtlCol="0">
            <a:spAutoFit/>
          </a:bodyPr>
          <a:lstStyle/>
          <a:p>
            <a:r>
              <a:rPr lang="fr-FR" sz="2800" b="1" dirty="0">
                <a:solidFill>
                  <a:schemeClr val="bg1"/>
                </a:solidFill>
              </a:rPr>
              <a:t>foret-de-</a:t>
            </a:r>
            <a:r>
              <a:rPr lang="fr-FR" sz="2800" b="1" dirty="0" err="1">
                <a:solidFill>
                  <a:schemeClr val="bg1"/>
                </a:solidFill>
              </a:rPr>
              <a:t>lespinasse</a:t>
            </a:r>
            <a:r>
              <a:rPr lang="fr-FR" sz="2800" b="1" dirty="0">
                <a:solidFill>
                  <a:schemeClr val="bg1"/>
                </a:solidFill>
              </a:rPr>
              <a:t>-circuit-du-chevreuil</a:t>
            </a:r>
          </a:p>
        </p:txBody>
      </p:sp>
    </p:spTree>
    <p:extLst>
      <p:ext uri="{BB962C8B-B14F-4D97-AF65-F5344CB8AC3E}">
        <p14:creationId xmlns:p14="http://schemas.microsoft.com/office/powerpoint/2010/main" val="533951545"/>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909FF5B6-0995-853A-4216-7958B8A8283C}"/>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33B5D003-D9D7-90CE-9606-9A203047E5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95388" y="297000"/>
            <a:ext cx="6695251"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1A10CF79-F977-6263-722C-5C29D4CB26C8}"/>
              </a:ext>
            </a:extLst>
          </p:cNvPr>
          <p:cNvSpPr txBox="1"/>
          <p:nvPr/>
        </p:nvSpPr>
        <p:spPr>
          <a:xfrm>
            <a:off x="1605516" y="2307266"/>
            <a:ext cx="4199860" cy="954107"/>
          </a:xfrm>
          <a:prstGeom prst="rect">
            <a:avLst/>
          </a:prstGeom>
          <a:noFill/>
        </p:spPr>
        <p:txBody>
          <a:bodyPr wrap="square" rtlCol="0">
            <a:spAutoFit/>
          </a:bodyPr>
          <a:lstStyle/>
          <a:p>
            <a:r>
              <a:rPr lang="fr-FR" sz="2800" b="1" dirty="0">
                <a:solidFill>
                  <a:schemeClr val="bg1"/>
                </a:solidFill>
              </a:rPr>
              <a:t>foret-de-</a:t>
            </a:r>
            <a:r>
              <a:rPr lang="fr-FR" sz="2800" b="1" dirty="0" err="1">
                <a:solidFill>
                  <a:schemeClr val="bg1"/>
                </a:solidFill>
              </a:rPr>
              <a:t>lespinasse</a:t>
            </a:r>
            <a:r>
              <a:rPr lang="fr-FR" sz="2800" b="1" dirty="0">
                <a:solidFill>
                  <a:schemeClr val="bg1"/>
                </a:solidFill>
              </a:rPr>
              <a:t>-circuit-du-chevreuil</a:t>
            </a:r>
          </a:p>
        </p:txBody>
      </p:sp>
    </p:spTree>
    <p:extLst>
      <p:ext uri="{BB962C8B-B14F-4D97-AF65-F5344CB8AC3E}">
        <p14:creationId xmlns:p14="http://schemas.microsoft.com/office/powerpoint/2010/main" val="3860595182"/>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9555F7E7-6D24-653D-1894-E70F36C6290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F28F0A6-C5F3-27B8-03A5-314A537DE3A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6257" y="297000"/>
            <a:ext cx="4991234" cy="6264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24225887"/>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442C2A90-3D3E-F0CB-E0AF-3A15C40B4ED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C3FA482-D148-43C4-D3A7-63E78B980FA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07167"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61D8B3B-3485-D433-4E74-C9BB67B301B1}"/>
              </a:ext>
            </a:extLst>
          </p:cNvPr>
          <p:cNvSpPr txBox="1"/>
          <p:nvPr/>
        </p:nvSpPr>
        <p:spPr>
          <a:xfrm>
            <a:off x="116958" y="3615070"/>
            <a:ext cx="2083982" cy="523220"/>
          </a:xfrm>
          <a:prstGeom prst="rect">
            <a:avLst/>
          </a:prstGeom>
          <a:noFill/>
        </p:spPr>
        <p:txBody>
          <a:bodyPr wrap="square" rtlCol="0">
            <a:spAutoFit/>
          </a:bodyPr>
          <a:lstStyle/>
          <a:p>
            <a:r>
              <a:rPr lang="fr-FR" sz="2800" b="1" dirty="0" err="1">
                <a:solidFill>
                  <a:srgbClr val="FFFF00"/>
                </a:solidFill>
              </a:rPr>
              <a:t>Laspinasse</a:t>
            </a:r>
            <a:r>
              <a:rPr lang="fr-FR" sz="2800" b="1" dirty="0">
                <a:solidFill>
                  <a:srgbClr val="FFFF00"/>
                </a:solidFill>
              </a:rPr>
              <a:t> </a:t>
            </a:r>
          </a:p>
        </p:txBody>
      </p:sp>
    </p:spTree>
    <p:extLst>
      <p:ext uri="{BB962C8B-B14F-4D97-AF65-F5344CB8AC3E}">
        <p14:creationId xmlns:p14="http://schemas.microsoft.com/office/powerpoint/2010/main" val="1902531782"/>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A6579108-ACED-D0DB-DEAD-13B498C8F051}"/>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7C57DFF3-5225-1036-2EF3-940769CAFE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786255"/>
            <a:ext cx="11304000" cy="5077966"/>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748AA18C-9101-5253-76D5-622871A7041D}"/>
              </a:ext>
            </a:extLst>
          </p:cNvPr>
          <p:cNvSpPr txBox="1"/>
          <p:nvPr/>
        </p:nvSpPr>
        <p:spPr>
          <a:xfrm>
            <a:off x="3806455" y="5864221"/>
            <a:ext cx="5167423" cy="523220"/>
          </a:xfrm>
          <a:prstGeom prst="rect">
            <a:avLst/>
          </a:prstGeom>
          <a:noFill/>
        </p:spPr>
        <p:txBody>
          <a:bodyPr wrap="square" rtlCol="0">
            <a:spAutoFit/>
          </a:bodyPr>
          <a:lstStyle/>
          <a:p>
            <a:r>
              <a:rPr lang="fr-FR" sz="2800" b="1"/>
              <a:t>St-Germain-Lespinasse</a:t>
            </a:r>
            <a:endParaRPr lang="fr-FR" sz="2800" b="1" dirty="0"/>
          </a:p>
        </p:txBody>
      </p:sp>
    </p:spTree>
    <p:extLst>
      <p:ext uri="{BB962C8B-B14F-4D97-AF65-F5344CB8AC3E}">
        <p14:creationId xmlns:p14="http://schemas.microsoft.com/office/powerpoint/2010/main" val="673949056"/>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E90D7772-8C1C-E48C-00C3-B6D6B01D338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7317D15-D74D-CCE1-A5AE-305BDF0585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4977" y="171000"/>
            <a:ext cx="4491369" cy="6516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95CC826-4ECE-E7E7-F445-1C158C49A73B}"/>
              </a:ext>
            </a:extLst>
          </p:cNvPr>
          <p:cNvSpPr txBox="1"/>
          <p:nvPr/>
        </p:nvSpPr>
        <p:spPr>
          <a:xfrm>
            <a:off x="8357191" y="2945219"/>
            <a:ext cx="2934586" cy="954107"/>
          </a:xfrm>
          <a:prstGeom prst="rect">
            <a:avLst/>
          </a:prstGeom>
          <a:noFill/>
        </p:spPr>
        <p:txBody>
          <a:bodyPr wrap="square" rtlCol="0">
            <a:spAutoFit/>
          </a:bodyPr>
          <a:lstStyle/>
          <a:p>
            <a:r>
              <a:rPr lang="fr-FR" sz="2800" b="1"/>
              <a:t>St-Germain-Lespinasse</a:t>
            </a:r>
            <a:endParaRPr lang="fr-FR" sz="2800" b="1" dirty="0"/>
          </a:p>
        </p:txBody>
      </p:sp>
    </p:spTree>
    <p:extLst>
      <p:ext uri="{BB962C8B-B14F-4D97-AF65-F5344CB8AC3E}">
        <p14:creationId xmlns:p14="http://schemas.microsoft.com/office/powerpoint/2010/main" val="160050839"/>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FBD090C7-DE6E-6E5C-912F-96D24962D18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DC1CABE-F1FA-9ACF-2188-B472F1C8D1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1277" y="297000"/>
            <a:ext cx="8369445"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79078676"/>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DBFCB52A-66E8-40A6-D438-D6BDC400DF5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0161B4A-C104-51EF-2B8D-6CC776635D2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12513" y="495000"/>
            <a:ext cx="10766973" cy="586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12170575"/>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CC8B3495-0D32-5D34-25A9-B0F3FA905B8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00B9920-8958-401A-32F9-33146DDDAAF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19928" y="315000"/>
            <a:ext cx="9552143" cy="6228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3219710"/>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790D6863-5B5E-12D3-604B-10B3797FB2A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6712D5E-1FD3-E0F7-D581-F405B2349A9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73140" y="477000"/>
            <a:ext cx="11245720" cy="590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54537516"/>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58EC5BC3-3A52-A09E-F2B6-A1AF5410CFF3}"/>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AFBE5BC6-1219-20AC-D277-F83B6E0BC67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42000" y="571104"/>
            <a:ext cx="10908000" cy="571579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50642402"/>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F83E1D98-148D-8FA5-E486-D6C4AAF3C46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494FE88-6234-3EA0-CE19-EF8AF0199A0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8989" y="261000"/>
            <a:ext cx="11274021" cy="633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97014801"/>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570EB853-2BA2-AFEB-0B77-7BF5A02ED77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A983AE1-FBC5-F721-F7E1-965BE87A04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6304" y="297000"/>
            <a:ext cx="3908734"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05269552"/>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991030AA-C929-773E-6870-C1BD519F8CC6}"/>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ECFC5FB3-A268-446B-6DAC-BCD0583C2C3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27626" y="315000"/>
            <a:ext cx="9777081" cy="6228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77559993"/>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2EB154E2-C68B-4B47-16AE-364943BD021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DAA4DAA-DF21-E2A7-FAD6-65B686CA03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38492" y="351000"/>
            <a:ext cx="3201121" cy="615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72283833"/>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CBE16D2B-A35B-A53C-1EE2-140DBCFCCCB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1817781-6C22-9045-3DB0-ED5F76AF0A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62551" y="279000"/>
            <a:ext cx="6733729"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379259888"/>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9BEF237A-E0F8-B37D-D49E-BDC235F4D9D9}"/>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48E5F22A-2EE6-08EB-4196-03B7F940C1B6}"/>
              </a:ext>
            </a:extLst>
          </p:cNvPr>
          <p:cNvSpPr txBox="1"/>
          <p:nvPr/>
        </p:nvSpPr>
        <p:spPr>
          <a:xfrm>
            <a:off x="1091609" y="978195"/>
            <a:ext cx="11100391" cy="523220"/>
          </a:xfrm>
          <a:prstGeom prst="rect">
            <a:avLst/>
          </a:prstGeom>
          <a:noFill/>
        </p:spPr>
        <p:txBody>
          <a:bodyPr wrap="square" rtlCol="0">
            <a:spAutoFit/>
          </a:bodyPr>
          <a:lstStyle/>
          <a:p>
            <a:r>
              <a:rPr lang="fr-FR" sz="2800" b="1" dirty="0">
                <a:solidFill>
                  <a:schemeClr val="bg1"/>
                </a:solidFill>
              </a:rPr>
              <a:t>Lorient Vous A Présenté La Lespinasse Et Son Village  - La Loire -</a:t>
            </a:r>
          </a:p>
        </p:txBody>
      </p:sp>
      <p:sp>
        <p:nvSpPr>
          <p:cNvPr id="3" name="ZoneTexte 2">
            <a:extLst>
              <a:ext uri="{FF2B5EF4-FFF2-40B4-BE49-F238E27FC236}">
                <a16:creationId xmlns:a16="http://schemas.microsoft.com/office/drawing/2014/main" id="{361513C6-439C-7F7C-B65C-169D2C5F02DD}"/>
              </a:ext>
            </a:extLst>
          </p:cNvPr>
          <p:cNvSpPr txBox="1"/>
          <p:nvPr/>
        </p:nvSpPr>
        <p:spPr>
          <a:xfrm>
            <a:off x="3668233" y="2049860"/>
            <a:ext cx="7921256" cy="523220"/>
          </a:xfrm>
          <a:prstGeom prst="rect">
            <a:avLst/>
          </a:prstGeom>
          <a:noFill/>
        </p:spPr>
        <p:txBody>
          <a:bodyPr wrap="square" rtlCol="0">
            <a:spAutoFit/>
          </a:bodyPr>
          <a:lstStyle/>
          <a:p>
            <a:r>
              <a:rPr lang="fr-FR" sz="2800" b="1" dirty="0">
                <a:solidFill>
                  <a:schemeClr val="bg1"/>
                </a:solidFill>
              </a:rPr>
              <a:t>Sur La Suggestion De Gérard</a:t>
            </a:r>
          </a:p>
        </p:txBody>
      </p:sp>
      <p:sp>
        <p:nvSpPr>
          <p:cNvPr id="4" name="ZoneTexte 3">
            <a:extLst>
              <a:ext uri="{FF2B5EF4-FFF2-40B4-BE49-F238E27FC236}">
                <a16:creationId xmlns:a16="http://schemas.microsoft.com/office/drawing/2014/main" id="{5E69279B-9D3E-074A-EFCE-D1B6C3BC89EC}"/>
              </a:ext>
            </a:extLst>
          </p:cNvPr>
          <p:cNvSpPr txBox="1"/>
          <p:nvPr/>
        </p:nvSpPr>
        <p:spPr>
          <a:xfrm>
            <a:off x="5334000" y="5058874"/>
            <a:ext cx="6858000" cy="523220"/>
          </a:xfrm>
          <a:prstGeom prst="rect">
            <a:avLst/>
          </a:prstGeom>
          <a:noFill/>
        </p:spPr>
        <p:txBody>
          <a:bodyPr wrap="square" rtlCol="0">
            <a:spAutoFit/>
          </a:bodyPr>
          <a:lstStyle/>
          <a:p>
            <a:r>
              <a:rPr lang="fr-FR" sz="2800" b="1" dirty="0">
                <a:solidFill>
                  <a:schemeClr val="bg1"/>
                </a:solidFill>
              </a:rPr>
              <a:t>Daniel</a:t>
            </a:r>
          </a:p>
        </p:txBody>
      </p:sp>
      <p:sp>
        <p:nvSpPr>
          <p:cNvPr id="5" name="ZoneTexte 4">
            <a:extLst>
              <a:ext uri="{FF2B5EF4-FFF2-40B4-BE49-F238E27FC236}">
                <a16:creationId xmlns:a16="http://schemas.microsoft.com/office/drawing/2014/main" id="{887EBD18-B87A-B06E-8FFA-2F829809F6E3}"/>
              </a:ext>
            </a:extLst>
          </p:cNvPr>
          <p:cNvSpPr txBox="1"/>
          <p:nvPr/>
        </p:nvSpPr>
        <p:spPr>
          <a:xfrm>
            <a:off x="3774558" y="3629906"/>
            <a:ext cx="6475228" cy="523220"/>
          </a:xfrm>
          <a:prstGeom prst="rect">
            <a:avLst/>
          </a:prstGeom>
          <a:noFill/>
        </p:spPr>
        <p:txBody>
          <a:bodyPr wrap="square" rtlCol="0">
            <a:spAutoFit/>
          </a:bodyPr>
          <a:lstStyle/>
          <a:p>
            <a:r>
              <a:rPr lang="fr-FR" sz="2800" b="1" dirty="0">
                <a:solidFill>
                  <a:schemeClr val="bg1"/>
                </a:solidFill>
              </a:rPr>
              <a:t>Les Images Et Le Son Du Net</a:t>
            </a:r>
          </a:p>
        </p:txBody>
      </p:sp>
    </p:spTree>
    <p:extLst>
      <p:ext uri="{BB962C8B-B14F-4D97-AF65-F5344CB8AC3E}">
        <p14:creationId xmlns:p14="http://schemas.microsoft.com/office/powerpoint/2010/main" val="4128884021"/>
      </p:ext>
    </p:extLst>
  </p:cSld>
  <p:clrMapOvr>
    <a:masterClrMapping/>
  </p:clrMapOvr>
  <mc:AlternateContent xmlns:mc="http://schemas.openxmlformats.org/markup-compatibility/2006">
    <mc:Choice xmlns:p14="http://schemas.microsoft.com/office/powerpoint/2010/main" Requires="p14">
      <p:transition spd="slow" p14:dur="5250" advClick="0" advTm="13000">
        <p14:prism isContent="1" isInverted="1"/>
      </p:transition>
    </mc:Choice>
    <mc:Fallback>
      <p:transition spd="slow" advClick="0" advTm="13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109</TotalTime>
  <Words>259</Words>
  <Application>Microsoft Office PowerPoint</Application>
  <PresentationFormat>Grand écran</PresentationFormat>
  <Paragraphs>19</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8</cp:revision>
  <dcterms:created xsi:type="dcterms:W3CDTF">2026-05-04T07:22:10Z</dcterms:created>
  <dcterms:modified xsi:type="dcterms:W3CDTF">2026-05-04T09:33:02Z</dcterms:modified>
</cp:coreProperties>
</file>