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300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7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2" r:id="rId28"/>
    <p:sldId id="284" r:id="rId29"/>
    <p:sldId id="285" r:id="rId30"/>
    <p:sldId id="283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6" r:id="rId41"/>
    <p:sldId id="298" r:id="rId42"/>
    <p:sldId id="299" r:id="rId43"/>
    <p:sldId id="297" r:id="rId44"/>
    <p:sldId id="295" r:id="rId45"/>
    <p:sldId id="301" r:id="rId4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416DBC-DFAB-474F-831B-D1ABDB42F2FC}" v="122" dt="2026-05-02T05:27:40.4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38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147C61-534F-406E-8520-88BD5E397336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B7CAF-F098-40AD-9E98-E06829D940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4617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E34E36-4DD8-F6E5-7AF9-4EE9F52C4F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71225D0-A4F6-6F25-A6A6-2DB281B606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71E87B-20AD-9904-55DE-C4EB17F45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622D4A-1A83-4705-6653-6F81855CF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B319F4-86CA-F986-4452-72ADF5674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78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857F14-2FFD-CF4D-FEC3-0371DD5F9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BDAE8C-281A-BA9F-9C38-BD16D9F182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909653-C42B-1F84-66BD-A225ED60E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35A4FC-0AF0-15C4-8DA0-465B57B950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42CEDA-3681-E2B6-A43C-BB49C97D5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40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94CD47-4BA6-0A8E-19E5-E20039316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293458-3321-7463-9870-A3EF7F90C1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DC151C-CD3B-D421-5E0F-FE39EBA33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B06471-0461-0066-3FD7-838FC00AB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924600-D852-79DF-4612-458A9F848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390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3D013F-BFEA-3B1C-47DB-86674A2B3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9718CC-BA6B-67BD-6688-ADF0F8B1A9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6AF8083-ED14-54F9-01B6-96AC5F6149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61A6C8-820B-CEFF-97CE-93D44F377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41B8082-0D40-C221-315F-A7442941C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CA9FEB-3D4B-ABFC-D6D8-6A6EAC976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6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2A2FE6-134C-88FC-3266-AB6F74C9C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511B42-4347-2254-EBA9-80D2C234E3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55E664-3DA8-C180-BAA2-2ADABBE537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6C05042-4485-8022-475B-50ED2135C1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5A415E9-8396-3E6B-D153-6ACE245D75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65D9707-B534-AC63-D20A-54E2D57BA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F850BD2-4AE5-759C-7C2C-6BE3B9836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278A90E-9B2A-006A-4A17-0D6D31F77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667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AA6186-A39D-7B22-3616-4E58FD295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5255D68-D11F-496F-1EEB-937C99438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2557B20-8A13-7916-E2FE-772C477CE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BF8D5CE-007E-D86B-CBCC-684CDB887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63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8EA6B9F-4DB7-C62E-0A0D-7F6D9548F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77E6BE0-14A9-A7D8-8E95-FEDEF69D2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630F6EE-FC70-0ED3-DF96-94B5285F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390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96017A-3480-00BD-510D-839403497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994C6C-115D-6288-4A1E-131A355E3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1E0D706-091B-3A75-B423-34A5107B7E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2C5225E-9E08-4814-A219-23B854E0D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D9A913-2488-322A-602E-18B0B145C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A8D009F-B205-FA54-5E59-9E2B05F4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161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701D60-E0CF-3EAF-1726-D03FC4D0D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F952F2F-9069-A353-C351-79589A5320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0FC2015-135A-9EE7-0812-D538724FA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FC56BE2-3E9F-FB3B-53C4-1D28EDF1E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00BEE4D-BB43-A8F5-4CAF-AADB3E9DC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9E0619-8D8C-71A5-32A2-EAC93ADB8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304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6BFE22-BD81-171B-F708-A9BF3C3E4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76630FD-204F-71B0-804D-D8A7121562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706864-8EB5-14DE-7555-1D5CAE6B5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D36D2B-3321-25C2-A7F2-C471E4D9C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6265C7-76BA-8C94-F95E-A15D591A2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9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14808B8-BF60-7BBE-9E05-47E3C04CCF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13A1B08-2508-686E-A7D6-7F3FA4D9D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3A2FD4-D727-81E3-41EB-6B39727A6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81CD3B-8BD7-47F5-8C7E-14E58B4DF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13EF13-302C-C8DD-3F8B-B2D81DAD6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96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1A9E934-A951-6D8B-4978-BA4953A93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216B823-02C4-4F2A-1BEC-D75F78176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018B3E8-CE0A-17DB-4A92-D96D065CDD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E1FC0-9702-47D2-9D6B-5EC315C2A324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7DA2D1-1EF2-8107-E5CA-FFF2B0EC39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3CFF49-1AAD-33D3-D2B1-1FDFF82BAF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D907A-872B-464D-9029-8AB7FD5D27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215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29D909-B104-EAC7-C9F9-D6A0D998DE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434" y="1007390"/>
            <a:ext cx="7815132" cy="5580000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F84116-94BA-D9D1-E309-EBC58AA313F4}"/>
              </a:ext>
            </a:extLst>
          </p:cNvPr>
          <p:cNvSpPr txBox="1"/>
          <p:nvPr/>
        </p:nvSpPr>
        <p:spPr>
          <a:xfrm>
            <a:off x="2501381" y="371959"/>
            <a:ext cx="8539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PARCS ET JARDINS REMARQUABLES en  France  1</a:t>
            </a:r>
          </a:p>
        </p:txBody>
      </p:sp>
    </p:spTree>
    <p:extLst>
      <p:ext uri="{BB962C8B-B14F-4D97-AF65-F5344CB8AC3E}">
        <p14:creationId xmlns:p14="http://schemas.microsoft.com/office/powerpoint/2010/main" val="23338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  <p:sndAc>
          <p:stSnd>
            <p:snd r:embed="rId2" name="Les Fleurs du Printemps_Musique-Denis Sembach 🌹♪♪❤️🌹.wav"/>
          </p:stSnd>
        </p:sndAc>
      </p:transition>
    </mc:Choice>
    <mc:Fallback xmlns="">
      <p:transition spd="slow" advClick="0" advTm="12000">
        <p:fade/>
        <p:sndAc>
          <p:stSnd>
            <p:snd r:embed="rId4" name="Les Fleurs du Printemps_Musique-Denis Sembach 🌹♪♪❤️🌹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32468D39-96F3-9E49-92BA-D89B9B4EF9C6}"/>
              </a:ext>
            </a:extLst>
          </p:cNvPr>
          <p:cNvSpPr txBox="1"/>
          <p:nvPr/>
        </p:nvSpPr>
        <p:spPr>
          <a:xfrm>
            <a:off x="1775238" y="226007"/>
            <a:ext cx="7408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                                  </a:t>
            </a:r>
            <a:r>
              <a:rPr lang="fr-FR" sz="2800" b="1" i="1" dirty="0">
                <a:solidFill>
                  <a:schemeClr val="bg1"/>
                </a:solidFill>
              </a:rPr>
              <a:t>JARDIN  ROYAL  à  TOULOUSE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D85761DC-00D8-FCBF-B0C7-20C7AB07BC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418" y="749227"/>
            <a:ext cx="9921163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0870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B106350-7125-F6A0-DE2C-F580DCE13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1" y="279000"/>
            <a:ext cx="5053463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E8219BD-D7AC-7C20-ED72-A9ACCF720FF1}"/>
              </a:ext>
            </a:extLst>
          </p:cNvPr>
          <p:cNvSpPr txBox="1"/>
          <p:nvPr/>
        </p:nvSpPr>
        <p:spPr>
          <a:xfrm>
            <a:off x="433953" y="4059000"/>
            <a:ext cx="62345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Crée en 1754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sur 1,7 ha, à l’anglaise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Espèces exotiques anciennes, bassins poétiques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bancs de pierre et, statues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F13CD77-F208-BC94-EB9D-15F8AB628D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552" y="279000"/>
            <a:ext cx="472280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615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2AAE61-CEAA-75D0-A2B0-927542BB2B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140" y="270000"/>
            <a:ext cx="558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E56BCE98-4961-BC80-9CB4-AE068EC97129}"/>
              </a:ext>
            </a:extLst>
          </p:cNvPr>
          <p:cNvSpPr txBox="1"/>
          <p:nvPr/>
        </p:nvSpPr>
        <p:spPr>
          <a:xfrm>
            <a:off x="5968140" y="5850000"/>
            <a:ext cx="57052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Parmi les arbres anciens, le vénérable Gingko Biloba</a:t>
            </a:r>
          </a:p>
          <a:p>
            <a:r>
              <a:rPr lang="fr-FR" sz="2000" b="1" i="1" dirty="0"/>
              <a:t> et un Orme de Sibérie (daté de 1756)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644D492-9A61-5E35-7E38-8791D878A7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60" y="369000"/>
            <a:ext cx="4586779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841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7351D7FE-B37F-6D33-08ED-15145E7E8570}"/>
              </a:ext>
            </a:extLst>
          </p:cNvPr>
          <p:cNvSpPr txBox="1"/>
          <p:nvPr/>
        </p:nvSpPr>
        <p:spPr>
          <a:xfrm>
            <a:off x="6457627" y="3010318"/>
            <a:ext cx="57343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parmi les statues dans le Jardin Royal</a:t>
            </a:r>
          </a:p>
          <a:p>
            <a:r>
              <a:rPr lang="fr-FR" sz="2400" b="1" i="1" dirty="0"/>
              <a:t>   celle de Saint Exupéry  (ville de son enfance)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638C8C1-1676-72BA-178A-5759DCFC0C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165" y="279000"/>
            <a:ext cx="4720462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2449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A86D53-AEC7-D6AE-BCC8-8CF27DD863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84" y="1156588"/>
            <a:ext cx="11351827" cy="3642317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556672-A76B-14BF-603B-690BC75F403C}"/>
              </a:ext>
            </a:extLst>
          </p:cNvPr>
          <p:cNvSpPr txBox="1"/>
          <p:nvPr/>
        </p:nvSpPr>
        <p:spPr>
          <a:xfrm>
            <a:off x="1550551" y="594604"/>
            <a:ext cx="90908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  </a:t>
            </a:r>
            <a:r>
              <a:rPr lang="fr-FR" sz="2800" b="1" i="1" dirty="0">
                <a:solidFill>
                  <a:schemeClr val="bg1"/>
                </a:solidFill>
              </a:rPr>
              <a:t>PARC  DES  BUTTES  CHAUMONT  au Nord-Est  de  PARIS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5640BC4-25F1-FD0B-394B-0DA164E62E17}"/>
              </a:ext>
            </a:extLst>
          </p:cNvPr>
          <p:cNvSpPr txBox="1"/>
          <p:nvPr/>
        </p:nvSpPr>
        <p:spPr>
          <a:xfrm>
            <a:off x="778599" y="4837670"/>
            <a:ext cx="106348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chemeClr val="bg1"/>
                </a:solidFill>
              </a:rPr>
              <a:t>Inauguré en 1867 sur une ancienne carrière de gypse.  25ha escarpés avec grotte,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    cascades, passerelles,  vigne,  arbres exotiques.  Un bijou paysager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              avec le  Temple de la Sibylle  et, la guinguette Rosa Bonheur</a:t>
            </a:r>
          </a:p>
        </p:txBody>
      </p:sp>
    </p:spTree>
    <p:extLst>
      <p:ext uri="{BB962C8B-B14F-4D97-AF65-F5344CB8AC3E}">
        <p14:creationId xmlns:p14="http://schemas.microsoft.com/office/powerpoint/2010/main" val="329398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1736BD-BD09-59AC-01B4-06FEDF666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07" y="596697"/>
            <a:ext cx="5400000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446EC76-92BD-167D-64EB-2076A9D51C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876" y="2755432"/>
            <a:ext cx="4812817" cy="36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9D154BC-18F2-1ACD-5BC1-AAFD6BAD6E5D}"/>
              </a:ext>
            </a:extLst>
          </p:cNvPr>
          <p:cNvSpPr txBox="1"/>
          <p:nvPr/>
        </p:nvSpPr>
        <p:spPr>
          <a:xfrm>
            <a:off x="1171944" y="4196697"/>
            <a:ext cx="4680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Guinguette Rosa Bonheur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866978DC-82B7-5842-E2C2-E139144C310F}"/>
              </a:ext>
            </a:extLst>
          </p:cNvPr>
          <p:cNvSpPr txBox="1"/>
          <p:nvPr/>
        </p:nvSpPr>
        <p:spPr>
          <a:xfrm>
            <a:off x="7326140" y="2278795"/>
            <a:ext cx="45727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Temple de la Sibylle</a:t>
            </a:r>
          </a:p>
        </p:txBody>
      </p:sp>
    </p:spTree>
    <p:extLst>
      <p:ext uri="{BB962C8B-B14F-4D97-AF65-F5344CB8AC3E}">
        <p14:creationId xmlns:p14="http://schemas.microsoft.com/office/powerpoint/2010/main" val="81119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2D123E-390E-2BE2-8B97-84DE27B8C7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50" y="3210263"/>
            <a:ext cx="5955885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ED2E9E-3442-C782-12F4-B8892C5AE2FE}"/>
              </a:ext>
            </a:extLst>
          </p:cNvPr>
          <p:cNvSpPr txBox="1"/>
          <p:nvPr/>
        </p:nvSpPr>
        <p:spPr>
          <a:xfrm>
            <a:off x="1061406" y="2687043"/>
            <a:ext cx="6318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passerelle des Buttes Chaumont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24DD649-603B-A8AF-EDFB-6667717AD1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950" y="407738"/>
            <a:ext cx="4860000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66FE9A8-230C-AA8C-303A-1D9F09E75A1A}"/>
              </a:ext>
            </a:extLst>
          </p:cNvPr>
          <p:cNvSpPr txBox="1"/>
          <p:nvPr/>
        </p:nvSpPr>
        <p:spPr>
          <a:xfrm>
            <a:off x="8850398" y="3647738"/>
            <a:ext cx="1720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  le lac</a:t>
            </a:r>
          </a:p>
        </p:txBody>
      </p:sp>
    </p:spTree>
    <p:extLst>
      <p:ext uri="{BB962C8B-B14F-4D97-AF65-F5344CB8AC3E}">
        <p14:creationId xmlns:p14="http://schemas.microsoft.com/office/powerpoint/2010/main" val="14927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F63087-74C0-6AE1-2525-4B6AC7DBB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751" y="1100597"/>
            <a:ext cx="2864059" cy="43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7F6BC7-857A-27BF-697E-96A4E686BE4C}"/>
              </a:ext>
            </a:extLst>
          </p:cNvPr>
          <p:cNvSpPr txBox="1"/>
          <p:nvPr/>
        </p:nvSpPr>
        <p:spPr>
          <a:xfrm>
            <a:off x="8603383" y="5420597"/>
            <a:ext cx="29756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 </a:t>
            </a:r>
            <a:r>
              <a:rPr lang="fr-FR" sz="2800" b="1" i="1" dirty="0">
                <a:solidFill>
                  <a:srgbClr val="FFFF00"/>
                </a:solidFill>
              </a:rPr>
              <a:t>cascade artificielle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1A07394-5D6E-DCFE-5D7C-4C0E8DA2EF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190" y="951287"/>
            <a:ext cx="3506496" cy="43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96F075E-83AF-D644-ECDC-0EC908E13103}"/>
              </a:ext>
            </a:extLst>
          </p:cNvPr>
          <p:cNvSpPr txBox="1"/>
          <p:nvPr/>
        </p:nvSpPr>
        <p:spPr>
          <a:xfrm>
            <a:off x="363222" y="5569310"/>
            <a:ext cx="5732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Portrait d’Adolphe Alphand  (1888)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 qui a dirigé la réalisation du parc</a:t>
            </a:r>
          </a:p>
        </p:txBody>
      </p:sp>
    </p:spTree>
    <p:extLst>
      <p:ext uri="{BB962C8B-B14F-4D97-AF65-F5344CB8AC3E}">
        <p14:creationId xmlns:p14="http://schemas.microsoft.com/office/powerpoint/2010/main" val="156938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075A28-DC30-B720-2EF3-A6D16C59D4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46761"/>
            <a:ext cx="5389213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434ABA9-87AB-4BE8-66F3-AA8CA0BB5F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87" y="729000"/>
            <a:ext cx="4050000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9199C2-C537-87B6-6E9E-E0328111A5BE}"/>
              </a:ext>
            </a:extLst>
          </p:cNvPr>
          <p:cNvSpPr txBox="1"/>
          <p:nvPr/>
        </p:nvSpPr>
        <p:spPr>
          <a:xfrm>
            <a:off x="5938035" y="4358410"/>
            <a:ext cx="62539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Crée à l’occasion de l’Exposition Universelle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lieu de refuge de nombreux oiseaux au Nord-Est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de  PARIS</a:t>
            </a:r>
          </a:p>
        </p:txBody>
      </p:sp>
    </p:spTree>
    <p:extLst>
      <p:ext uri="{BB962C8B-B14F-4D97-AF65-F5344CB8AC3E}">
        <p14:creationId xmlns:p14="http://schemas.microsoft.com/office/powerpoint/2010/main" val="33185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EC0543B-58BF-4DE8-7717-6CEE1F3699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20" y="2067039"/>
            <a:ext cx="11214159" cy="32798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DC7B9B5-C718-2763-6255-9D3169067759}"/>
              </a:ext>
            </a:extLst>
          </p:cNvPr>
          <p:cNvSpPr txBox="1"/>
          <p:nvPr/>
        </p:nvSpPr>
        <p:spPr>
          <a:xfrm>
            <a:off x="788541" y="682044"/>
            <a:ext cx="106149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</a:t>
            </a:r>
            <a:r>
              <a:rPr lang="fr-FR" sz="2800" b="1" i="1" dirty="0">
                <a:solidFill>
                  <a:srgbClr val="FFFF00"/>
                </a:solidFill>
              </a:rPr>
              <a:t>JARDIN  LE  THABOR  à  RENNES   ancien jardin des Moines de l’Abbaye de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  Sainte Melaine   sur 10 ha,  jardin à la Française  et parc à l’anglaise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84D585B-B4AA-33DF-1A96-EEB5CB90D9B4}"/>
              </a:ext>
            </a:extLst>
          </p:cNvPr>
          <p:cNvSpPr txBox="1"/>
          <p:nvPr/>
        </p:nvSpPr>
        <p:spPr>
          <a:xfrm>
            <a:off x="1514276" y="5346914"/>
            <a:ext cx="108892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Grotte,  Volière,  Roseraie (avec plus de 2000 variétés) , cascade, kiosque, jardin botanique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                  aménagé par le paysagiste Denis BÜHLER</a:t>
            </a:r>
          </a:p>
        </p:txBody>
      </p:sp>
    </p:spTree>
    <p:extLst>
      <p:ext uri="{BB962C8B-B14F-4D97-AF65-F5344CB8AC3E}">
        <p14:creationId xmlns:p14="http://schemas.microsoft.com/office/powerpoint/2010/main" val="243910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1B7168-91BC-679F-BFBD-29F47568C1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7836" y="279000"/>
            <a:ext cx="881632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773800-9CEB-F625-2C76-4057B10C993D}"/>
              </a:ext>
            </a:extLst>
          </p:cNvPr>
          <p:cNvSpPr txBox="1"/>
          <p:nvPr/>
        </p:nvSpPr>
        <p:spPr>
          <a:xfrm>
            <a:off x="8425213" y="6055780"/>
            <a:ext cx="1968284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Parc Thabor</a:t>
            </a:r>
          </a:p>
        </p:txBody>
      </p:sp>
    </p:spTree>
    <p:extLst>
      <p:ext uri="{BB962C8B-B14F-4D97-AF65-F5344CB8AC3E}">
        <p14:creationId xmlns:p14="http://schemas.microsoft.com/office/powerpoint/2010/main" val="415445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9C1580-160C-3FFD-635A-E959756F59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28" y="279000"/>
            <a:ext cx="8365143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35FB73-7CF6-8B88-5320-6B3BB08D1F33}"/>
              </a:ext>
            </a:extLst>
          </p:cNvPr>
          <p:cNvSpPr txBox="1"/>
          <p:nvPr/>
        </p:nvSpPr>
        <p:spPr>
          <a:xfrm>
            <a:off x="5450540" y="6055780"/>
            <a:ext cx="2262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/>
              <a:t>la volière</a:t>
            </a:r>
          </a:p>
        </p:txBody>
      </p:sp>
    </p:spTree>
    <p:extLst>
      <p:ext uri="{BB962C8B-B14F-4D97-AF65-F5344CB8AC3E}">
        <p14:creationId xmlns:p14="http://schemas.microsoft.com/office/powerpoint/2010/main" val="297393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819F1A-CAC3-6193-BBD6-B8E75D409B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096" y="402955"/>
            <a:ext cx="4587705" cy="61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9AB564C-E254-73B0-359D-A1C3B4A46A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575" y="402955"/>
            <a:ext cx="6000000" cy="45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240CFF2-C398-FEC0-14A3-D44B2284D829}"/>
              </a:ext>
            </a:extLst>
          </p:cNvPr>
          <p:cNvSpPr txBox="1"/>
          <p:nvPr/>
        </p:nvSpPr>
        <p:spPr>
          <a:xfrm>
            <a:off x="6736427" y="4864307"/>
            <a:ext cx="52849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/>
              <a:t>le kiosque à musique</a:t>
            </a:r>
          </a:p>
          <a:p>
            <a:endParaRPr lang="fr-FR" b="1" i="1" dirty="0"/>
          </a:p>
          <a:p>
            <a:endParaRPr lang="fr-FR" b="1" i="1" dirty="0"/>
          </a:p>
          <a:p>
            <a:r>
              <a:rPr lang="fr-FR" b="1" i="1" dirty="0"/>
              <a:t> </a:t>
            </a:r>
            <a:r>
              <a:rPr lang="fr-FR" sz="2800" b="1" i="1" dirty="0"/>
              <a:t>et  la  cascade</a:t>
            </a:r>
          </a:p>
        </p:txBody>
      </p:sp>
    </p:spTree>
    <p:extLst>
      <p:ext uri="{BB962C8B-B14F-4D97-AF65-F5344CB8AC3E}">
        <p14:creationId xmlns:p14="http://schemas.microsoft.com/office/powerpoint/2010/main" val="382188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B8E4BAA-6498-145D-1125-D2AC765620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CA0D5B8-33AC-5E5C-B366-59EB22901F76}"/>
              </a:ext>
            </a:extLst>
          </p:cNvPr>
          <p:cNvSpPr txBox="1"/>
          <p:nvPr/>
        </p:nvSpPr>
        <p:spPr>
          <a:xfrm>
            <a:off x="496000" y="6055780"/>
            <a:ext cx="4532068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800" b="1" i="1" dirty="0">
                <a:solidFill>
                  <a:schemeClr val="bg1"/>
                </a:solidFill>
              </a:rPr>
              <a:t>festival de dahlias au Thabor</a:t>
            </a:r>
          </a:p>
        </p:txBody>
      </p:sp>
    </p:spTree>
    <p:extLst>
      <p:ext uri="{BB962C8B-B14F-4D97-AF65-F5344CB8AC3E}">
        <p14:creationId xmlns:p14="http://schemas.microsoft.com/office/powerpoint/2010/main" val="313933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247DA32-8BA4-444D-0F1F-58038E5514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10" y="1539000"/>
            <a:ext cx="5678874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8F5A71-E018-0AC3-E03D-2785297B48A2}"/>
              </a:ext>
            </a:extLst>
          </p:cNvPr>
          <p:cNvSpPr txBox="1"/>
          <p:nvPr/>
        </p:nvSpPr>
        <p:spPr>
          <a:xfrm>
            <a:off x="731351" y="5319000"/>
            <a:ext cx="6511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espace fleuri, proche de l’Orangerie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7E932FF-6BE1-17F2-4DB4-FEB16A500C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085" y="336209"/>
            <a:ext cx="4587705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661C2D3-9180-7B9C-AE6B-23A2DE5C3981}"/>
              </a:ext>
            </a:extLst>
          </p:cNvPr>
          <p:cNvSpPr txBox="1"/>
          <p:nvPr/>
        </p:nvSpPr>
        <p:spPr>
          <a:xfrm>
            <a:off x="8109716" y="5998571"/>
            <a:ext cx="2913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800" b="1" i="1" dirty="0">
                <a:solidFill>
                  <a:schemeClr val="bg1"/>
                </a:solidFill>
              </a:rPr>
              <a:t>la fontaine</a:t>
            </a:r>
          </a:p>
        </p:txBody>
      </p:sp>
    </p:spTree>
    <p:extLst>
      <p:ext uri="{BB962C8B-B14F-4D97-AF65-F5344CB8AC3E}">
        <p14:creationId xmlns:p14="http://schemas.microsoft.com/office/powerpoint/2010/main" val="14531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AEF38F-5661-4044-C02E-99A79E2EF7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844" y="261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2CFDEA-D086-A01D-A64E-1988DE1F080E}"/>
              </a:ext>
            </a:extLst>
          </p:cNvPr>
          <p:cNvSpPr txBox="1"/>
          <p:nvPr/>
        </p:nvSpPr>
        <p:spPr>
          <a:xfrm>
            <a:off x="693777" y="2212603"/>
            <a:ext cx="25262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Carré Du Guesclin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Parc Thabor</a:t>
            </a:r>
          </a:p>
        </p:txBody>
      </p:sp>
    </p:spTree>
    <p:extLst>
      <p:ext uri="{BB962C8B-B14F-4D97-AF65-F5344CB8AC3E}">
        <p14:creationId xmlns:p14="http://schemas.microsoft.com/office/powerpoint/2010/main" val="206354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740BCF-2AEE-9BF8-FB04-D6697BB77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07" y="279000"/>
            <a:ext cx="472263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FA6BF5-0258-8DB8-ACAC-7B2FA35E255F}"/>
              </a:ext>
            </a:extLst>
          </p:cNvPr>
          <p:cNvSpPr txBox="1"/>
          <p:nvPr/>
        </p:nvSpPr>
        <p:spPr>
          <a:xfrm>
            <a:off x="5511563" y="5419849"/>
            <a:ext cx="5935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Portail d’accès place Sainte Melaine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984D4BB-AFA3-B431-F4F2-5C84667212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930" y="279000"/>
            <a:ext cx="5053463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4D99B9E-17B3-8E8D-9525-E41C725D847A}"/>
              </a:ext>
            </a:extLst>
          </p:cNvPr>
          <p:cNvSpPr txBox="1"/>
          <p:nvPr/>
        </p:nvSpPr>
        <p:spPr>
          <a:xfrm>
            <a:off x="6802740" y="4059000"/>
            <a:ext cx="5053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et escalier monumental, coté entrée rue de Paris</a:t>
            </a:r>
          </a:p>
        </p:txBody>
      </p:sp>
    </p:spTree>
    <p:extLst>
      <p:ext uri="{BB962C8B-B14F-4D97-AF65-F5344CB8AC3E}">
        <p14:creationId xmlns:p14="http://schemas.microsoft.com/office/powerpoint/2010/main" val="298904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73E33F-7367-AE5E-600E-F5E75092FA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000" y="1007389"/>
            <a:ext cx="744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AB1B96-065C-0097-7B2D-90EA5BA83C38}"/>
              </a:ext>
            </a:extLst>
          </p:cNvPr>
          <p:cNvSpPr txBox="1"/>
          <p:nvPr/>
        </p:nvSpPr>
        <p:spPr>
          <a:xfrm>
            <a:off x="1401350" y="484169"/>
            <a:ext cx="1060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</a:t>
            </a:r>
            <a:r>
              <a:rPr lang="fr-FR" sz="2800" b="1" i="1" dirty="0">
                <a:solidFill>
                  <a:srgbClr val="FFFF00"/>
                </a:solidFill>
              </a:rPr>
              <a:t>PARC  DE  L’ORANGERIE  à  STRASBOURG  dédié à Joséphine..</a:t>
            </a:r>
          </a:p>
        </p:txBody>
      </p:sp>
    </p:spTree>
    <p:extLst>
      <p:ext uri="{BB962C8B-B14F-4D97-AF65-F5344CB8AC3E}">
        <p14:creationId xmlns:p14="http://schemas.microsoft.com/office/powerpoint/2010/main" val="82713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43B4DA1-2A83-5911-0AEC-072172C377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41" y="975549"/>
            <a:ext cx="3456000" cy="460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770C88-5728-486F-91A2-C8E4555354F7}"/>
              </a:ext>
            </a:extLst>
          </p:cNvPr>
          <p:cNvSpPr txBox="1"/>
          <p:nvPr/>
        </p:nvSpPr>
        <p:spPr>
          <a:xfrm>
            <a:off x="388857" y="5620841"/>
            <a:ext cx="4903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Sentier du parc Strasbourg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E946A40-C8EC-A9F6-C3D9-FB64E38CE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858" y="1029549"/>
            <a:ext cx="6750001" cy="45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187B558-3D15-5E08-BCB9-CFC1CA89CD29}"/>
              </a:ext>
            </a:extLst>
          </p:cNvPr>
          <p:cNvSpPr txBox="1"/>
          <p:nvPr/>
        </p:nvSpPr>
        <p:spPr>
          <a:xfrm>
            <a:off x="4994283" y="5652611"/>
            <a:ext cx="62251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Maison à colombage. Restaurant du parc (Buerehiesel)</a:t>
            </a:r>
          </a:p>
        </p:txBody>
      </p:sp>
    </p:spTree>
    <p:extLst>
      <p:ext uri="{BB962C8B-B14F-4D97-AF65-F5344CB8AC3E}">
        <p14:creationId xmlns:p14="http://schemas.microsoft.com/office/powerpoint/2010/main" val="252432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9E272D-13AC-AF5B-5875-95EE032B5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89" y="360526"/>
            <a:ext cx="2640000" cy="39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7D0454-65BE-FA4E-DDAB-D60025FCAC80}"/>
              </a:ext>
            </a:extLst>
          </p:cNvPr>
          <p:cNvSpPr txBox="1"/>
          <p:nvPr/>
        </p:nvSpPr>
        <p:spPr>
          <a:xfrm>
            <a:off x="703634" y="4336177"/>
            <a:ext cx="2247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   cascade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407C921-2069-8736-4A9F-766FD3CD0A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564" y="2378968"/>
            <a:ext cx="4080000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413FA0A-0A37-54B7-02DD-CACA342654E9}"/>
              </a:ext>
            </a:extLst>
          </p:cNvPr>
          <p:cNvSpPr txBox="1"/>
          <p:nvPr/>
        </p:nvSpPr>
        <p:spPr>
          <a:xfrm>
            <a:off x="4267333" y="1855748"/>
            <a:ext cx="2882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800" b="1" i="1" dirty="0">
                <a:solidFill>
                  <a:schemeClr val="bg1"/>
                </a:solidFill>
              </a:rPr>
              <a:t>en automne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9496B98C-8A65-B581-D9C2-6130FF6FAF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9111" y="360598"/>
            <a:ext cx="4212000" cy="280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25C5DEF4-40D6-E12E-04B7-7CC8925579B5}"/>
              </a:ext>
            </a:extLst>
          </p:cNvPr>
          <p:cNvSpPr txBox="1"/>
          <p:nvPr/>
        </p:nvSpPr>
        <p:spPr>
          <a:xfrm>
            <a:off x="9088658" y="3313283"/>
            <a:ext cx="2278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chemeClr val="bg1"/>
                </a:solidFill>
              </a:rPr>
              <a:t>le lac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39800747-86CC-0FA9-DADD-6FBF76D9F998}"/>
              </a:ext>
            </a:extLst>
          </p:cNvPr>
          <p:cNvSpPr txBox="1"/>
          <p:nvPr/>
        </p:nvSpPr>
        <p:spPr>
          <a:xfrm>
            <a:off x="516367" y="5716229"/>
            <a:ext cx="11468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chemeClr val="bg1"/>
                </a:solidFill>
              </a:rPr>
              <a:t>L’ORANGERIE à Strasbourg, face au palais de l’Europe, à l’anglaise, dédié à Joséphine, épouse de Napoléon Bonaparte</a:t>
            </a:r>
          </a:p>
        </p:txBody>
      </p:sp>
    </p:spTree>
    <p:extLst>
      <p:ext uri="{BB962C8B-B14F-4D97-AF65-F5344CB8AC3E}">
        <p14:creationId xmlns:p14="http://schemas.microsoft.com/office/powerpoint/2010/main" val="56799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C2A981-AA79-AC89-0C32-DCE3392EA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218" y="372699"/>
            <a:ext cx="6063842" cy="342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BB4D1D-1125-A22C-A49D-68B580EB6DC0}"/>
              </a:ext>
            </a:extLst>
          </p:cNvPr>
          <p:cNvSpPr txBox="1"/>
          <p:nvPr/>
        </p:nvSpPr>
        <p:spPr>
          <a:xfrm>
            <a:off x="6859119" y="3792699"/>
            <a:ext cx="4713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le parc favori des cigognes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14C06C57-968B-F24C-69D1-6F81C06159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40" y="2671116"/>
            <a:ext cx="5050196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781C5CC-380B-44CE-6B1D-3EFDEE489EAB}"/>
              </a:ext>
            </a:extLst>
          </p:cNvPr>
          <p:cNvSpPr txBox="1"/>
          <p:nvPr/>
        </p:nvSpPr>
        <p:spPr>
          <a:xfrm>
            <a:off x="285284" y="2147896"/>
            <a:ext cx="673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Pavillon de Joséphine  à Strasbourg</a:t>
            </a:r>
          </a:p>
        </p:txBody>
      </p:sp>
    </p:spTree>
    <p:extLst>
      <p:ext uri="{BB962C8B-B14F-4D97-AF65-F5344CB8AC3E}">
        <p14:creationId xmlns:p14="http://schemas.microsoft.com/office/powerpoint/2010/main" val="233043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B2AB73-875B-1833-6E34-B99DA4AE0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106" y="842727"/>
            <a:ext cx="7615374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A13061-B6FB-B22B-6E03-2F4B15F7B79C}"/>
              </a:ext>
            </a:extLst>
          </p:cNvPr>
          <p:cNvSpPr txBox="1"/>
          <p:nvPr/>
        </p:nvSpPr>
        <p:spPr>
          <a:xfrm>
            <a:off x="1880408" y="353663"/>
            <a:ext cx="8622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  </a:t>
            </a:r>
            <a:r>
              <a:rPr lang="fr-FR" sz="2800" b="1" i="1" dirty="0"/>
              <a:t>PARC  DE  LA TETE  D’OR  à  LYON   au bord du Rhône</a:t>
            </a:r>
          </a:p>
        </p:txBody>
      </p:sp>
    </p:spTree>
    <p:extLst>
      <p:ext uri="{BB962C8B-B14F-4D97-AF65-F5344CB8AC3E}">
        <p14:creationId xmlns:p14="http://schemas.microsoft.com/office/powerpoint/2010/main" val="240132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58CB3B-1E23-89E8-63B4-561E8D5D7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30" y="319761"/>
            <a:ext cx="5053463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F8F590-1B02-3234-806C-C0772D3EB12E}"/>
              </a:ext>
            </a:extLst>
          </p:cNvPr>
          <p:cNvSpPr txBox="1"/>
          <p:nvPr/>
        </p:nvSpPr>
        <p:spPr>
          <a:xfrm>
            <a:off x="208588" y="4099761"/>
            <a:ext cx="59985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Grille de la Porte des Enfants du Rhône</a:t>
            </a:r>
          </a:p>
          <a:p>
            <a:endParaRPr lang="fr-FR" sz="2800" b="1" i="1" dirty="0"/>
          </a:p>
          <a:p>
            <a:r>
              <a:rPr lang="fr-FR" sz="2800" b="1" i="1" dirty="0"/>
              <a:t>Parmi les 8 entrées de ce parc immense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831D114-9CA3-7BEC-0D59-39C3D1A178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613" y="2697314"/>
            <a:ext cx="5053457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0CAFCF0-4FA0-4DE4-2387-7BE2B72921B6}"/>
              </a:ext>
            </a:extLst>
          </p:cNvPr>
          <p:cNvSpPr txBox="1"/>
          <p:nvPr/>
        </p:nvSpPr>
        <p:spPr>
          <a:xfrm>
            <a:off x="7490057" y="2174094"/>
            <a:ext cx="46184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/>
              <a:t>Jardin botanique</a:t>
            </a:r>
          </a:p>
        </p:txBody>
      </p:sp>
    </p:spTree>
    <p:extLst>
      <p:ext uri="{BB962C8B-B14F-4D97-AF65-F5344CB8AC3E}">
        <p14:creationId xmlns:p14="http://schemas.microsoft.com/office/powerpoint/2010/main" val="274564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2EF9FF-8C0D-E230-7A50-F621E2D2E0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29178"/>
            <a:ext cx="5692779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A8FEF8-AC01-02A6-45FC-D8111534B401}"/>
              </a:ext>
            </a:extLst>
          </p:cNvPr>
          <p:cNvSpPr txBox="1"/>
          <p:nvPr/>
        </p:nvSpPr>
        <p:spPr>
          <a:xfrm>
            <a:off x="6890181" y="4147029"/>
            <a:ext cx="457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Pelouse la Coupole  -  Tête d’or de LYON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8BA8160-ADE1-CECC-145B-6B9954567C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62" y="2917427"/>
            <a:ext cx="5421694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E39C13C-4A91-2467-BDC6-3102A88A64BB}"/>
              </a:ext>
            </a:extLst>
          </p:cNvPr>
          <p:cNvSpPr txBox="1"/>
          <p:nvPr/>
        </p:nvSpPr>
        <p:spPr>
          <a:xfrm>
            <a:off x="1574992" y="2394207"/>
            <a:ext cx="37505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800" b="1" i="1" dirty="0">
                <a:solidFill>
                  <a:srgbClr val="FFFF00"/>
                </a:solidFill>
              </a:rPr>
              <a:t>allée Belle vue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194BFE9-FC0A-967F-5BFB-2EACDAAB902B}"/>
              </a:ext>
            </a:extLst>
          </p:cNvPr>
          <p:cNvSpPr txBox="1"/>
          <p:nvPr/>
        </p:nvSpPr>
        <p:spPr>
          <a:xfrm>
            <a:off x="6201692" y="5005127"/>
            <a:ext cx="56927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rgbClr val="FFFF00"/>
                </a:solidFill>
              </a:rPr>
              <a:t>ne pas rater : Théâtre de Guignol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    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Petit train touristique -   Carrousel historique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162484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D01F21-6420-59C8-527F-977CB705F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31" y="242110"/>
            <a:ext cx="5053457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F8D05A-2627-1797-C508-81D6EF4E3CEE}"/>
              </a:ext>
            </a:extLst>
          </p:cNvPr>
          <p:cNvSpPr txBox="1"/>
          <p:nvPr/>
        </p:nvSpPr>
        <p:spPr>
          <a:xfrm>
            <a:off x="708159" y="4051535"/>
            <a:ext cx="47269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Espace des Droits de l’Homme  LYON Tête d’or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448DA9A-C972-C477-94FB-FBDD72CD57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384" y="2818857"/>
            <a:ext cx="5053457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DD35CD9-74B3-099D-3DA4-DA47DA888252}"/>
              </a:ext>
            </a:extLst>
          </p:cNvPr>
          <p:cNvSpPr txBox="1"/>
          <p:nvPr/>
        </p:nvSpPr>
        <p:spPr>
          <a:xfrm>
            <a:off x="6518613" y="1864750"/>
            <a:ext cx="50534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Jardin zoologique sur 6 ha Le Lion Jasrej</a:t>
            </a:r>
          </a:p>
        </p:txBody>
      </p:sp>
    </p:spTree>
    <p:extLst>
      <p:ext uri="{BB962C8B-B14F-4D97-AF65-F5344CB8AC3E}">
        <p14:creationId xmlns:p14="http://schemas.microsoft.com/office/powerpoint/2010/main" val="383317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59CA311-48B5-3B4F-7028-EA0CA1922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181" y="337664"/>
            <a:ext cx="3837837" cy="511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7BE6B9-470E-F14F-FBEF-5848D7BEE98E}"/>
              </a:ext>
            </a:extLst>
          </p:cNvPr>
          <p:cNvSpPr txBox="1"/>
          <p:nvPr/>
        </p:nvSpPr>
        <p:spPr>
          <a:xfrm>
            <a:off x="524670" y="5473005"/>
            <a:ext cx="59789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 près de 8000 arbres, platanes de 40m de haut, Sequoias géants   et 4 roseraies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442ADBF-3AB9-7B37-50D5-0AE192F100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936" y="337664"/>
            <a:ext cx="3580069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00F79F7-E22E-4785-F346-7F3C2DE65EB1}"/>
              </a:ext>
            </a:extLst>
          </p:cNvPr>
          <p:cNvSpPr txBox="1"/>
          <p:nvPr/>
        </p:nvSpPr>
        <p:spPr>
          <a:xfrm>
            <a:off x="6503626" y="5688448"/>
            <a:ext cx="55303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promenade autour du lac, superbe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   espace de pêche, canotage</a:t>
            </a:r>
          </a:p>
        </p:txBody>
      </p:sp>
    </p:spTree>
    <p:extLst>
      <p:ext uri="{BB962C8B-B14F-4D97-AF65-F5344CB8AC3E}">
        <p14:creationId xmlns:p14="http://schemas.microsoft.com/office/powerpoint/2010/main" val="2268710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4AE61B-B4E1-3AB5-068B-B46FD9F2B7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58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374E22-A54D-1058-3F0B-2AD684602FF5}"/>
              </a:ext>
            </a:extLst>
          </p:cNvPr>
          <p:cNvSpPr txBox="1"/>
          <p:nvPr/>
        </p:nvSpPr>
        <p:spPr>
          <a:xfrm>
            <a:off x="389099" y="2627984"/>
            <a:ext cx="2743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parc zoologique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Zèbres, girafes…</a:t>
            </a:r>
          </a:p>
        </p:txBody>
      </p:sp>
    </p:spTree>
    <p:extLst>
      <p:ext uri="{BB962C8B-B14F-4D97-AF65-F5344CB8AC3E}">
        <p14:creationId xmlns:p14="http://schemas.microsoft.com/office/powerpoint/2010/main" val="248106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D1B44D-D4C6-79DC-8E63-0927CD2529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415" y="350757"/>
            <a:ext cx="5053463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EB0F05-2426-6AAF-30B9-2D9D5CD4D137}"/>
              </a:ext>
            </a:extLst>
          </p:cNvPr>
          <p:cNvSpPr txBox="1"/>
          <p:nvPr/>
        </p:nvSpPr>
        <p:spPr>
          <a:xfrm>
            <a:off x="258182" y="4140191"/>
            <a:ext cx="6605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Jardin botanique avec la Grande serre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2D6E727-4B2C-8A75-FF22-1F46A38821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124" y="2680686"/>
            <a:ext cx="5053457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2200EBF-352A-7A7E-65BB-83B689DA5127}"/>
              </a:ext>
            </a:extLst>
          </p:cNvPr>
          <p:cNvSpPr txBox="1"/>
          <p:nvPr/>
        </p:nvSpPr>
        <p:spPr>
          <a:xfrm>
            <a:off x="6340629" y="1763703"/>
            <a:ext cx="75152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Monument aux Enfants du Rhône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 guerre  1870-71</a:t>
            </a:r>
          </a:p>
        </p:txBody>
      </p:sp>
    </p:spTree>
    <p:extLst>
      <p:ext uri="{BB962C8B-B14F-4D97-AF65-F5344CB8AC3E}">
        <p14:creationId xmlns:p14="http://schemas.microsoft.com/office/powerpoint/2010/main" val="201391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E419774-5673-BEFD-E2C9-0A23CE145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630" y="737940"/>
            <a:ext cx="951474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88B11C-6B34-5D43-F9C1-987FA7FCA9F1}"/>
              </a:ext>
            </a:extLst>
          </p:cNvPr>
          <p:cNvSpPr txBox="1"/>
          <p:nvPr/>
        </p:nvSpPr>
        <p:spPr>
          <a:xfrm>
            <a:off x="564321" y="214720"/>
            <a:ext cx="10559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u="sng" dirty="0"/>
              <a:t>   </a:t>
            </a:r>
            <a:r>
              <a:rPr lang="fr-FR" sz="2800" b="1" i="1" dirty="0"/>
              <a:t>JARDIN  DES  PLANTES  à  MONTPELLIER  LE PLUS ANCIEN DE FRANCE</a:t>
            </a:r>
          </a:p>
        </p:txBody>
      </p:sp>
    </p:spTree>
    <p:extLst>
      <p:ext uri="{BB962C8B-B14F-4D97-AF65-F5344CB8AC3E}">
        <p14:creationId xmlns:p14="http://schemas.microsoft.com/office/powerpoint/2010/main" val="407987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16B1D3-3E3F-A5B7-798B-45BD4D9DD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000" y="655086"/>
            <a:ext cx="992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A0CC19-87D5-D65C-B381-998AB2AFF87D}"/>
              </a:ext>
            </a:extLst>
          </p:cNvPr>
          <p:cNvSpPr txBox="1"/>
          <p:nvPr/>
        </p:nvSpPr>
        <p:spPr>
          <a:xfrm>
            <a:off x="4899653" y="6235086"/>
            <a:ext cx="3952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   l’ Orangerie</a:t>
            </a:r>
          </a:p>
        </p:txBody>
      </p:sp>
    </p:spTree>
    <p:extLst>
      <p:ext uri="{BB962C8B-B14F-4D97-AF65-F5344CB8AC3E}">
        <p14:creationId xmlns:p14="http://schemas.microsoft.com/office/powerpoint/2010/main" val="212837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17790B-95D5-BAB3-7B70-CA6A6941F4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58" y="284376"/>
            <a:ext cx="5867845" cy="439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4813AFF-30CD-4C83-5C68-05BD3A9AD3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242" y="729000"/>
            <a:ext cx="3600000" cy="54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EA6F01-B118-7A22-20D1-3970124FE78F}"/>
              </a:ext>
            </a:extLst>
          </p:cNvPr>
          <p:cNvSpPr txBox="1"/>
          <p:nvPr/>
        </p:nvSpPr>
        <p:spPr>
          <a:xfrm>
            <a:off x="157354" y="4634632"/>
            <a:ext cx="72869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 royaume des Botanistes, fondé en 1593 par Pierre Richer de Belleval, sur ordre de Henri IV, </a:t>
            </a:r>
          </a:p>
          <a:p>
            <a:endParaRPr lang="fr-FR" sz="2400" b="1" i="1" dirty="0"/>
          </a:p>
          <a:p>
            <a:r>
              <a:rPr lang="fr-FR" sz="2400" b="1" i="1" dirty="0"/>
              <a:t>Jardin Universitaire lié à la Faculté de Médecine</a:t>
            </a:r>
          </a:p>
          <a:p>
            <a:r>
              <a:rPr lang="fr-FR" sz="2400" b="1" i="1" dirty="0"/>
              <a:t> proche de la Cathédrale et  de l’Esplanade du Pérou</a:t>
            </a:r>
          </a:p>
        </p:txBody>
      </p:sp>
    </p:spTree>
    <p:extLst>
      <p:ext uri="{BB962C8B-B14F-4D97-AF65-F5344CB8AC3E}">
        <p14:creationId xmlns:p14="http://schemas.microsoft.com/office/powerpoint/2010/main" val="401259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16E83D-732D-4D4C-E11D-43E6079B4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17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7C6798-2509-5E87-2D52-1E17F18BEEDE}"/>
              </a:ext>
            </a:extLst>
          </p:cNvPr>
          <p:cNvSpPr txBox="1"/>
          <p:nvPr/>
        </p:nvSpPr>
        <p:spPr>
          <a:xfrm>
            <a:off x="8973438" y="2736502"/>
            <a:ext cx="29926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   </a:t>
            </a:r>
            <a:r>
              <a:rPr lang="fr-FR" sz="2800" b="1" i="1" dirty="0">
                <a:solidFill>
                  <a:schemeClr val="bg1"/>
                </a:solidFill>
              </a:rPr>
              <a:t>mare aux  lotus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  Montpellier</a:t>
            </a:r>
          </a:p>
        </p:txBody>
      </p:sp>
    </p:spTree>
    <p:extLst>
      <p:ext uri="{BB962C8B-B14F-4D97-AF65-F5344CB8AC3E}">
        <p14:creationId xmlns:p14="http://schemas.microsoft.com/office/powerpoint/2010/main" val="15333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C49FB9C-181A-6BF8-81C8-4539272A06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85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AB4364E-76F7-57A2-7864-8E109579E1AE}"/>
              </a:ext>
            </a:extLst>
          </p:cNvPr>
          <p:cNvSpPr txBox="1"/>
          <p:nvPr/>
        </p:nvSpPr>
        <p:spPr>
          <a:xfrm>
            <a:off x="404658" y="1765166"/>
            <a:ext cx="27741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Bassin de l’école Botanique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statues de Alire Raffeneau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(à Gauche) et de Pierre Broussonnet (à droite)</a:t>
            </a:r>
          </a:p>
        </p:txBody>
      </p:sp>
    </p:spTree>
    <p:extLst>
      <p:ext uri="{BB962C8B-B14F-4D97-AF65-F5344CB8AC3E}">
        <p14:creationId xmlns:p14="http://schemas.microsoft.com/office/powerpoint/2010/main" val="297937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88CAB7F-1EAA-AAFE-4FDF-C7B8C7515C9D}"/>
              </a:ext>
            </a:extLst>
          </p:cNvPr>
          <p:cNvSpPr txBox="1"/>
          <p:nvPr/>
        </p:nvSpPr>
        <p:spPr>
          <a:xfrm>
            <a:off x="9371916" y="2835279"/>
            <a:ext cx="22937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rgbClr val="FFFF00"/>
                </a:solidFill>
              </a:rPr>
              <a:t>noria du jardin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0AEDC0A-2709-0FF0-C498-08F974F3AA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59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136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7DB48A-EB06-8FAA-985B-9DE77B84C2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31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EF51A7-250D-20B6-3A32-67615E7688AA}"/>
              </a:ext>
            </a:extLst>
          </p:cNvPr>
          <p:cNvSpPr txBox="1"/>
          <p:nvPr/>
        </p:nvSpPr>
        <p:spPr>
          <a:xfrm>
            <a:off x="578603" y="2521059"/>
            <a:ext cx="26037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 vigne en treille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Jardin des Plantes</a:t>
            </a:r>
          </a:p>
        </p:txBody>
      </p:sp>
    </p:spTree>
    <p:extLst>
      <p:ext uri="{BB962C8B-B14F-4D97-AF65-F5344CB8AC3E}">
        <p14:creationId xmlns:p14="http://schemas.microsoft.com/office/powerpoint/2010/main" val="375729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9BB37D15-B7CC-2D76-6102-843D697B3D92}"/>
              </a:ext>
            </a:extLst>
          </p:cNvPr>
          <p:cNvSpPr txBox="1"/>
          <p:nvPr/>
        </p:nvSpPr>
        <p:spPr>
          <a:xfrm>
            <a:off x="809553" y="4361749"/>
            <a:ext cx="55328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Observatoire astronomique du Jardin des Plantes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9524687-07BB-2D3C-677D-49043EE145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077" y="2552400"/>
            <a:ext cx="504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327C990-6C80-946E-609E-8183C99D8773}"/>
              </a:ext>
            </a:extLst>
          </p:cNvPr>
          <p:cNvSpPr txBox="1"/>
          <p:nvPr/>
        </p:nvSpPr>
        <p:spPr>
          <a:xfrm>
            <a:off x="6245817" y="2029180"/>
            <a:ext cx="6439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   la montagne, secteur du jardin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5D89B41B-F17A-F015-50BA-BC84FFD437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24" y="581749"/>
            <a:ext cx="504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471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2697AD-4C17-1DA3-A5F1-75EA3A3BCB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879" y="781362"/>
            <a:ext cx="8396242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3B1083-08A8-39EF-5659-4D91FA12D173}"/>
              </a:ext>
            </a:extLst>
          </p:cNvPr>
          <p:cNvSpPr txBox="1"/>
          <p:nvPr/>
        </p:nvSpPr>
        <p:spPr>
          <a:xfrm>
            <a:off x="1742556" y="258142"/>
            <a:ext cx="9563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800" b="1" i="1" dirty="0">
                <a:solidFill>
                  <a:srgbClr val="FFFF00"/>
                </a:solidFill>
              </a:rPr>
              <a:t>PARC  BORELY  à  MARSEILLE  IMMORTALISE PAR PAGNOL</a:t>
            </a:r>
          </a:p>
        </p:txBody>
      </p:sp>
    </p:spTree>
    <p:extLst>
      <p:ext uri="{BB962C8B-B14F-4D97-AF65-F5344CB8AC3E}">
        <p14:creationId xmlns:p14="http://schemas.microsoft.com/office/powerpoint/2010/main" val="136902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5A5F398-2265-8AAD-395D-AA14FE50ADE6}"/>
              </a:ext>
            </a:extLst>
          </p:cNvPr>
          <p:cNvSpPr txBox="1"/>
          <p:nvPr/>
        </p:nvSpPr>
        <p:spPr>
          <a:xfrm>
            <a:off x="1042944" y="5273618"/>
            <a:ext cx="12167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/>
              <a:t>Jardin Japonais du Parc Borely, les cerisiers sont en fleurs au printemps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C985FFA-18E0-B7DF-275D-735768111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1" y="1342270"/>
            <a:ext cx="11076918" cy="3931348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5146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D272E5-0BF3-9087-FC49-91762FEDF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62" y="389097"/>
            <a:ext cx="5616000" cy="421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2EC7D0-3482-020C-7CA4-C5202AA0E8F0}"/>
              </a:ext>
            </a:extLst>
          </p:cNvPr>
          <p:cNvSpPr txBox="1"/>
          <p:nvPr/>
        </p:nvSpPr>
        <p:spPr>
          <a:xfrm>
            <a:off x="1255901" y="4601097"/>
            <a:ext cx="501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La roseraie  (5000 rosiers)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DDACDC6-A205-71F0-D997-59DEC7A40E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738" y="2353581"/>
            <a:ext cx="5472000" cy="410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165FD4F-031D-DCFF-57ED-D8948B6DFFC1}"/>
              </a:ext>
            </a:extLst>
          </p:cNvPr>
          <p:cNvSpPr txBox="1"/>
          <p:nvPr/>
        </p:nvSpPr>
        <p:spPr>
          <a:xfrm>
            <a:off x="8276939" y="1830361"/>
            <a:ext cx="2371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800" b="1" i="1" dirty="0"/>
              <a:t>l’étang</a:t>
            </a:r>
          </a:p>
        </p:txBody>
      </p:sp>
    </p:spTree>
    <p:extLst>
      <p:ext uri="{BB962C8B-B14F-4D97-AF65-F5344CB8AC3E}">
        <p14:creationId xmlns:p14="http://schemas.microsoft.com/office/powerpoint/2010/main" val="335662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6AB5ED-94B7-5496-9C45-73A2AEA69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522" y="403749"/>
            <a:ext cx="567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2BCC57-035C-0CF7-7393-E4125543AC2B}"/>
              </a:ext>
            </a:extLst>
          </p:cNvPr>
          <p:cNvSpPr txBox="1"/>
          <p:nvPr/>
        </p:nvSpPr>
        <p:spPr>
          <a:xfrm>
            <a:off x="7207988" y="4183749"/>
            <a:ext cx="3797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chemeClr val="bg1"/>
                </a:solidFill>
              </a:rPr>
              <a:t>allée des palmiers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1BDE312-3712-1547-4E2B-B198D1C26D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78" y="2679373"/>
            <a:ext cx="5053463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D562527-DF17-CF5B-7573-C232599C5281}"/>
              </a:ext>
            </a:extLst>
          </p:cNvPr>
          <p:cNvSpPr txBox="1"/>
          <p:nvPr/>
        </p:nvSpPr>
        <p:spPr>
          <a:xfrm>
            <a:off x="1510200" y="2156153"/>
            <a:ext cx="4277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Hippodrome et Golf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E57ED53-37F3-D896-816C-E52A729DA0D1}"/>
              </a:ext>
            </a:extLst>
          </p:cNvPr>
          <p:cNvSpPr txBox="1"/>
          <p:nvPr/>
        </p:nvSpPr>
        <p:spPr>
          <a:xfrm>
            <a:off x="6096000" y="4706969"/>
            <a:ext cx="5670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 Jardin botanique 3000 espèces végétales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   Jardin à la Française</a:t>
            </a:r>
          </a:p>
        </p:txBody>
      </p:sp>
    </p:spTree>
    <p:extLst>
      <p:ext uri="{BB962C8B-B14F-4D97-AF65-F5344CB8AC3E}">
        <p14:creationId xmlns:p14="http://schemas.microsoft.com/office/powerpoint/2010/main" val="305561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BDAC6C-9EE0-EAAF-5B51-9601EDF77C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00" y="273481"/>
            <a:ext cx="567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B1E27D-3E82-6C0E-8B4B-96E22A4FC8DA}"/>
              </a:ext>
            </a:extLst>
          </p:cNvPr>
          <p:cNvSpPr txBox="1"/>
          <p:nvPr/>
        </p:nvSpPr>
        <p:spPr>
          <a:xfrm>
            <a:off x="743058" y="4053481"/>
            <a:ext cx="54450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Château Borely  avec  Musée des Arts décoratifs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et de la Faïence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EB51F43-30CE-466B-A2FB-17EDD49638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259" y="2788189"/>
            <a:ext cx="569591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3993470-E383-0508-2E2D-96C7D286A38B}"/>
              </a:ext>
            </a:extLst>
          </p:cNvPr>
          <p:cNvSpPr txBox="1"/>
          <p:nvPr/>
        </p:nvSpPr>
        <p:spPr>
          <a:xfrm>
            <a:off x="6538604" y="1403194"/>
            <a:ext cx="51792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Parc et château Borely   Marseille 8eme arrondissement, proche plage du Prado</a:t>
            </a:r>
          </a:p>
        </p:txBody>
      </p:sp>
    </p:spTree>
    <p:extLst>
      <p:ext uri="{BB962C8B-B14F-4D97-AF65-F5344CB8AC3E}">
        <p14:creationId xmlns:p14="http://schemas.microsoft.com/office/powerpoint/2010/main" val="393910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29F5BB0F-864B-0C34-266E-7D4A1F984035}"/>
              </a:ext>
            </a:extLst>
          </p:cNvPr>
          <p:cNvSpPr txBox="1"/>
          <p:nvPr/>
        </p:nvSpPr>
        <p:spPr>
          <a:xfrm>
            <a:off x="867177" y="2090172"/>
            <a:ext cx="26502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Cascade rocailles et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L’Homme aux oiseaux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par Jean-Michel FOLON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AF9C7D2-DD7C-CB88-857B-76FB88351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380" y="387000"/>
            <a:ext cx="8112000" cy="608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067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332B13-C61E-D903-7843-937FCF89F2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48" y="639000"/>
            <a:ext cx="837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DA289D-1293-57F0-16FA-A09E105C2F61}"/>
              </a:ext>
            </a:extLst>
          </p:cNvPr>
          <p:cNvSpPr txBox="1"/>
          <p:nvPr/>
        </p:nvSpPr>
        <p:spPr>
          <a:xfrm>
            <a:off x="9015762" y="340468"/>
            <a:ext cx="317623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PARCS ET JARDINS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REMARQUABLES  en France…..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TOULOUSE Jardin Royal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Les Buttes Chaumont à PARIS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Le THABOR à RENNES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L’ORANGERIE à Strasbourg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Tête d’Or à  LYON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Jardin des Plantes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MONTPELLIER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et Parc BORELY à Marseille</a:t>
            </a:r>
          </a:p>
          <a:p>
            <a:endParaRPr lang="fr-FR" sz="2000" b="1" i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4641DDB-D7A9-6FDE-BD0A-117EEC7528A0}"/>
              </a:ext>
            </a:extLst>
          </p:cNvPr>
          <p:cNvSpPr txBox="1"/>
          <p:nvPr/>
        </p:nvSpPr>
        <p:spPr>
          <a:xfrm>
            <a:off x="717906" y="6219000"/>
            <a:ext cx="10756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Première partie, d’autres lieux remarquables à suivre…</a:t>
            </a:r>
          </a:p>
        </p:txBody>
      </p:sp>
    </p:spTree>
    <p:extLst>
      <p:ext uri="{BB962C8B-B14F-4D97-AF65-F5344CB8AC3E}">
        <p14:creationId xmlns:p14="http://schemas.microsoft.com/office/powerpoint/2010/main" val="1471148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43A2B2D-4C0C-C112-0F62-4E7FDCB0E4CF}"/>
              </a:ext>
            </a:extLst>
          </p:cNvPr>
          <p:cNvSpPr txBox="1"/>
          <p:nvPr/>
        </p:nvSpPr>
        <p:spPr>
          <a:xfrm>
            <a:off x="1088316" y="1065006"/>
            <a:ext cx="11456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Parcs Et Jardins  </a:t>
            </a:r>
            <a:r>
              <a:rPr lang="fr-FR" sz="2800" b="1" dirty="0" err="1">
                <a:solidFill>
                  <a:srgbClr val="FFFF00"/>
                </a:solidFill>
              </a:rPr>
              <a:t>Eremarquables</a:t>
            </a:r>
            <a:r>
              <a:rPr lang="fr-FR" sz="2800" b="1" dirty="0">
                <a:solidFill>
                  <a:srgbClr val="FFFF00"/>
                </a:solidFill>
              </a:rPr>
              <a:t> En France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B9E26C1-E330-290B-243E-CF814FD31DF4}"/>
              </a:ext>
            </a:extLst>
          </p:cNvPr>
          <p:cNvSpPr txBox="1"/>
          <p:nvPr/>
        </p:nvSpPr>
        <p:spPr>
          <a:xfrm>
            <a:off x="3517750" y="2382560"/>
            <a:ext cx="11456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JackDidier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99B4F38-B760-FB5F-E6CC-E81CAD2136DC}"/>
              </a:ext>
            </a:extLst>
          </p:cNvPr>
          <p:cNvSpPr txBox="1"/>
          <p:nvPr/>
        </p:nvSpPr>
        <p:spPr>
          <a:xfrm>
            <a:off x="3780263" y="3879736"/>
            <a:ext cx="11831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C87EA3A-C3B4-9666-2579-A3231AFE19B7}"/>
              </a:ext>
            </a:extLst>
          </p:cNvPr>
          <p:cNvSpPr txBox="1"/>
          <p:nvPr/>
        </p:nvSpPr>
        <p:spPr>
          <a:xfrm>
            <a:off x="5397190" y="5418605"/>
            <a:ext cx="91774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45834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2000">
        <p14:flip dir="r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238</TotalTime>
  <Words>731</Words>
  <Application>Microsoft Office PowerPoint</Application>
  <PresentationFormat>Grand écran</PresentationFormat>
  <Paragraphs>131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20</cp:revision>
  <dcterms:created xsi:type="dcterms:W3CDTF">2026-05-01T06:49:43Z</dcterms:created>
  <dcterms:modified xsi:type="dcterms:W3CDTF">2026-05-02T05:28:28Z</dcterms:modified>
</cp:coreProperties>
</file>