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72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4E595-02DF-4FE5-90DB-F1F8E7E10646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8E0B6-1D0E-413D-80ED-002EF52B08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52693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4E595-02DF-4FE5-90DB-F1F8E7E10646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8E0B6-1D0E-413D-80ED-002EF52B08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548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4E595-02DF-4FE5-90DB-F1F8E7E10646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8E0B6-1D0E-413D-80ED-002EF52B08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4462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4E595-02DF-4FE5-90DB-F1F8E7E10646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8E0B6-1D0E-413D-80ED-002EF52B08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82972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4E595-02DF-4FE5-90DB-F1F8E7E10646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8E0B6-1D0E-413D-80ED-002EF52B08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80980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4E595-02DF-4FE5-90DB-F1F8E7E10646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8E0B6-1D0E-413D-80ED-002EF52B08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565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4E595-02DF-4FE5-90DB-F1F8E7E10646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8E0B6-1D0E-413D-80ED-002EF52B08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70189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4E595-02DF-4FE5-90DB-F1F8E7E10646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8E0B6-1D0E-413D-80ED-002EF52B08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23664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4E595-02DF-4FE5-90DB-F1F8E7E10646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8E0B6-1D0E-413D-80ED-002EF52B08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47259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4E595-02DF-4FE5-90DB-F1F8E7E10646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8E0B6-1D0E-413D-80ED-002EF52B08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1694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4E595-02DF-4FE5-90DB-F1F8E7E10646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8E0B6-1D0E-413D-80ED-002EF52B08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336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4E595-02DF-4FE5-90DB-F1F8E7E10646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D8E0B6-1D0E-413D-80ED-002EF52B08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65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5.jpeg"/><Relationship Id="rId4" Type="http://schemas.openxmlformats.org/officeDocument/2006/relationships/image" Target="../media/image5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5011" y="902381"/>
            <a:ext cx="5782492" cy="578249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05097" y="121920"/>
            <a:ext cx="103222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fr-FR" sz="5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33CC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HUMOUR SEXY &amp; </a:t>
            </a:r>
            <a:r>
              <a:rPr lang="fr-FR" sz="5400" b="1" cap="none" spc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33CC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COQUIN </a:t>
            </a:r>
            <a:r>
              <a:rPr lang="fr-FR" sz="5400" b="1" cap="none" spc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33CC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N°72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33CC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696" y="2507752"/>
            <a:ext cx="1790700" cy="257175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5712" y="4602208"/>
            <a:ext cx="2524125" cy="188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7565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  <p:sndAc>
          <p:stSnd loop="1">
            <p:snd r:embed="rId2" name="sex-bomb Max Raabe.wav"/>
          </p:stSnd>
        </p:sndAc>
      </p:transition>
    </mc:Choice>
    <mc:Fallback xmlns="">
      <p:transition spd="slow">
        <p:fade/>
        <p:sndAc>
          <p:stSnd loop="1">
            <p:snd r:embed="rId7" name="sex-bomb Max Raab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818" y="0"/>
            <a:ext cx="55185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0317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6726" y="-1"/>
            <a:ext cx="5634173" cy="7001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5738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0212" y="0"/>
            <a:ext cx="54915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6462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9513" y="0"/>
            <a:ext cx="8113058" cy="6957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5558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064" y="-87086"/>
            <a:ext cx="5588624" cy="6945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309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3463" y="-189200"/>
            <a:ext cx="5770653" cy="7171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5730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5985" y="0"/>
            <a:ext cx="72800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1405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974" y="0"/>
            <a:ext cx="45460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1997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9337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42" y="-209007"/>
            <a:ext cx="6010292" cy="7469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6053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6958" y="0"/>
            <a:ext cx="38580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3365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80962"/>
            <a:ext cx="10058400" cy="6547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16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1546" y="0"/>
            <a:ext cx="54089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424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3769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8377" y="-243840"/>
            <a:ext cx="12192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7556" y="-243840"/>
            <a:ext cx="5660684" cy="6980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0362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6726" y="0"/>
            <a:ext cx="55185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7460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594" y="0"/>
            <a:ext cx="62928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8589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543" y="-11658"/>
            <a:ext cx="5537308" cy="6881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717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147" y="0"/>
            <a:ext cx="59017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989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1085850"/>
            <a:ext cx="10058400" cy="458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031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9875520" cy="6583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190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4172" y="-38100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2489" y="-496389"/>
            <a:ext cx="5513336" cy="6973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530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3839" y="0"/>
            <a:ext cx="42043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3447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61925"/>
            <a:ext cx="5010150" cy="6534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1804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0"/>
            <a:ext cx="50101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9728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739" y="-95794"/>
            <a:ext cx="7764832" cy="7543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1688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6726" y="0"/>
            <a:ext cx="5667937" cy="7043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546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-134983"/>
            <a:ext cx="8897633" cy="6992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591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1612" y="-130629"/>
            <a:ext cx="5694674" cy="7076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5918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5851" y="-2932233"/>
            <a:ext cx="5943574" cy="13220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8378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684" y="0"/>
            <a:ext cx="67426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5730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0487"/>
            <a:ext cx="5010150" cy="667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2863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9991" y="0"/>
            <a:ext cx="8240443" cy="6949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850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7594" y="0"/>
            <a:ext cx="81968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0828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793" y="-87086"/>
            <a:ext cx="6038693" cy="6945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894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52387"/>
            <a:ext cx="5010150" cy="6753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4169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6324" y="0"/>
            <a:ext cx="6212364" cy="6414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6216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6958" y="0"/>
            <a:ext cx="38580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5929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72" y="-60960"/>
            <a:ext cx="5641182" cy="701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419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3788" y="0"/>
            <a:ext cx="6762206" cy="6762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426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5013" y="0"/>
            <a:ext cx="5391287" cy="6846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3513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683" y="0"/>
            <a:ext cx="55185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0383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987" y="0"/>
            <a:ext cx="47720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109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4255" y="0"/>
            <a:ext cx="5908530" cy="6958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043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9" y="-130629"/>
            <a:ext cx="10491471" cy="6131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9273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830" y="130628"/>
            <a:ext cx="9640390" cy="6426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212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9000" y="0"/>
            <a:ext cx="473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9761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0"/>
            <a:ext cx="5486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1330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1739" y="139337"/>
            <a:ext cx="7049969" cy="6278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1529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0479" y="-259411"/>
            <a:ext cx="6755258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7737" y="5349875"/>
            <a:ext cx="1492704" cy="121122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124" y="5517211"/>
            <a:ext cx="1910023" cy="1081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4287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-Humour sexy &amp; coquin N°72</dc:title>
  <dc:creator>BEYAERT Jean-Louis</dc:creator>
  <cp:lastModifiedBy>user</cp:lastModifiedBy>
  <cp:revision>7</cp:revision>
  <dcterms:created xsi:type="dcterms:W3CDTF">2026-04-23T15:42:52Z</dcterms:created>
  <dcterms:modified xsi:type="dcterms:W3CDTF">2026-04-23T19:16:53Z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