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0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5" r:id="rId47"/>
    <p:sldId id="304" r:id="rId48"/>
    <p:sldId id="303" r:id="rId49"/>
    <p:sldId id="302" r:id="rId50"/>
    <p:sldId id="301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ECC09-480C-42D4-AF4E-BF8BB4339EB7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417AF-0B88-485B-930A-6EB389D7F8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4839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ECC09-480C-42D4-AF4E-BF8BB4339EB7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417AF-0B88-485B-930A-6EB389D7F8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5443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ECC09-480C-42D4-AF4E-BF8BB4339EB7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417AF-0B88-485B-930A-6EB389D7F8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106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ECC09-480C-42D4-AF4E-BF8BB4339EB7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417AF-0B88-485B-930A-6EB389D7F8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57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ECC09-480C-42D4-AF4E-BF8BB4339EB7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417AF-0B88-485B-930A-6EB389D7F8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3648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ECC09-480C-42D4-AF4E-BF8BB4339EB7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417AF-0B88-485B-930A-6EB389D7F8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794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ECC09-480C-42D4-AF4E-BF8BB4339EB7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417AF-0B88-485B-930A-6EB389D7F8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6911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ECC09-480C-42D4-AF4E-BF8BB4339EB7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417AF-0B88-485B-930A-6EB389D7F8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09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ECC09-480C-42D4-AF4E-BF8BB4339EB7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417AF-0B88-485B-930A-6EB389D7F8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313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ECC09-480C-42D4-AF4E-BF8BB4339EB7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417AF-0B88-485B-930A-6EB389D7F8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40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ECC09-480C-42D4-AF4E-BF8BB4339EB7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417AF-0B88-485B-930A-6EB389D7F8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89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3ECC09-480C-42D4-AF4E-BF8BB4339EB7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C417AF-0B88-485B-930A-6EB389D7F8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356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4.jpeg"/><Relationship Id="rId4" Type="http://schemas.openxmlformats.org/officeDocument/2006/relationships/image" Target="../media/image5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883" y="191589"/>
            <a:ext cx="9715500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034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0776" y="1210491"/>
            <a:ext cx="3827417" cy="574112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375954" y="269966"/>
            <a:ext cx="9372799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66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HUMOUR SEXY &amp; COQUIN N°71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0066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540" y="5090433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368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218" y="369075"/>
            <a:ext cx="7757160" cy="5796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173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610" y="104502"/>
            <a:ext cx="7542699" cy="6468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001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0098" y="-78377"/>
            <a:ext cx="5522976" cy="6903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04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995" y="95794"/>
            <a:ext cx="7799782" cy="6916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63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490" y="101645"/>
            <a:ext cx="6816635" cy="6816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529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848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051" y="-254725"/>
            <a:ext cx="4943475" cy="6096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101737" y="6278880"/>
            <a:ext cx="49875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VIVEMENT QUE LE DETROIT D’ORMUR REOUVRE !!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99156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104" y="0"/>
            <a:ext cx="38997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537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0"/>
            <a:ext cx="5486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1976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33337"/>
            <a:ext cx="5010150" cy="679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456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958" y="0"/>
            <a:ext cx="38580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804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2950" y="226423"/>
            <a:ext cx="6673463" cy="6470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7934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522" y="0"/>
            <a:ext cx="67269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517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12" y="381000"/>
            <a:ext cx="49053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300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31224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005" y="-365760"/>
            <a:ext cx="6036395" cy="6366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437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549" y="400594"/>
            <a:ext cx="7849263" cy="6017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958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469" y="0"/>
            <a:ext cx="10058400" cy="684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1655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893" y="0"/>
            <a:ext cx="7200214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45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50" y="381000"/>
            <a:ext cx="49149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333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657" y="-78377"/>
            <a:ext cx="5515043" cy="6853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015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726" y="0"/>
            <a:ext cx="5211961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499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804" y="330926"/>
            <a:ext cx="7401133" cy="6361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307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726" y="-1"/>
            <a:ext cx="5572143" cy="6924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323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8001000" cy="600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541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720" y="0"/>
            <a:ext cx="99685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418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353" y="0"/>
            <a:ext cx="57792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588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321" y="0"/>
            <a:ext cx="7437239" cy="6857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936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828" y="-3645262"/>
            <a:ext cx="6122125" cy="13264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323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971" y="0"/>
            <a:ext cx="66880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997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777" y="-5640711"/>
            <a:ext cx="10380617" cy="16061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347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4503" y="-38100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12" y="381000"/>
            <a:ext cx="49053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675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12" y="381000"/>
            <a:ext cx="49053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536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2672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280" y="-426720"/>
            <a:ext cx="6141720" cy="6141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464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57150"/>
            <a:ext cx="6858000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803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246" y="-156754"/>
            <a:ext cx="6990805" cy="6990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618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337" y="-1611086"/>
            <a:ext cx="9707052" cy="10547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798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12" y="381000"/>
            <a:ext cx="49053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485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1319" y="0"/>
            <a:ext cx="63293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349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12" y="381000"/>
            <a:ext cx="49053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290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974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62"/>
            <a:ext cx="6858000" cy="684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602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594" y="0"/>
            <a:ext cx="69808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803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167" y="59594"/>
            <a:ext cx="5552938" cy="6900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455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09" y="0"/>
            <a:ext cx="76253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528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8302" y="0"/>
            <a:ext cx="36753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449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7050" y="0"/>
            <a:ext cx="8457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518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12" y="381000"/>
            <a:ext cx="49053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1306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-412297"/>
            <a:ext cx="6858000" cy="672465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526971" y="6312353"/>
            <a:ext cx="6322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LA CHATTE DE MA VOISINE LORSQU’ELLE EST EN CHALEUR !!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9409" y="5455800"/>
            <a:ext cx="1283192" cy="104121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733" y="5455800"/>
            <a:ext cx="1885841" cy="1067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040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24</Words>
  <Application>Microsoft Office PowerPoint</Application>
  <PresentationFormat>Grand écran</PresentationFormat>
  <Paragraphs>3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N°71 -</dc:title>
  <dc:creator>BEYAERT Jean-Louis</dc:creator>
  <cp:lastModifiedBy>user</cp:lastModifiedBy>
  <cp:revision>4</cp:revision>
  <dcterms:created xsi:type="dcterms:W3CDTF">2026-04-18T18:48:56Z</dcterms:created>
  <dcterms:modified xsi:type="dcterms:W3CDTF">2026-04-18T19:07:49Z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