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0" r:id="rId31"/>
    <p:sldId id="285" r:id="rId32"/>
    <p:sldId id="286" r:id="rId33"/>
    <p:sldId id="287" r:id="rId34"/>
    <p:sldId id="288" r:id="rId35"/>
    <p:sldId id="289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67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605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40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66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119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3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62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71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179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273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875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A3A65-5216-40CB-A381-5E779AE8E8DB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99EE1-E7E8-41C2-85F2-AF213A6F82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1837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3400" y="5153025"/>
            <a:ext cx="1609725" cy="1428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307" y="1558834"/>
            <a:ext cx="3206804" cy="54015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15589" y="539931"/>
            <a:ext cx="82349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HUMOUR EN VRAC N°208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3398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847" y="-15613"/>
            <a:ext cx="6606305" cy="6873613"/>
          </a:xfrm>
        </p:spPr>
      </p:pic>
    </p:spTree>
    <p:extLst>
      <p:ext uri="{BB962C8B-B14F-4D97-AF65-F5344CB8AC3E}">
        <p14:creationId xmlns:p14="http://schemas.microsoft.com/office/powerpoint/2010/main" val="3900952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77" y="0"/>
            <a:ext cx="6804523" cy="7350034"/>
          </a:xfrm>
        </p:spPr>
      </p:pic>
    </p:spTree>
    <p:extLst>
      <p:ext uri="{BB962C8B-B14F-4D97-AF65-F5344CB8AC3E}">
        <p14:creationId xmlns:p14="http://schemas.microsoft.com/office/powerpoint/2010/main" val="193815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694" y="0"/>
            <a:ext cx="7571269" cy="6107294"/>
          </a:xfrm>
        </p:spPr>
      </p:pic>
    </p:spTree>
    <p:extLst>
      <p:ext uri="{BB962C8B-B14F-4D97-AF65-F5344CB8AC3E}">
        <p14:creationId xmlns:p14="http://schemas.microsoft.com/office/powerpoint/2010/main" val="350034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69" y="217714"/>
            <a:ext cx="6735786" cy="6735786"/>
          </a:xfrm>
        </p:spPr>
      </p:pic>
    </p:spTree>
    <p:extLst>
      <p:ext uri="{BB962C8B-B14F-4D97-AF65-F5344CB8AC3E}">
        <p14:creationId xmlns:p14="http://schemas.microsoft.com/office/powerpoint/2010/main" val="2450782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490" y="-200296"/>
            <a:ext cx="6408503" cy="7127568"/>
          </a:xfrm>
        </p:spPr>
      </p:pic>
    </p:spTree>
    <p:extLst>
      <p:ext uri="{BB962C8B-B14F-4D97-AF65-F5344CB8AC3E}">
        <p14:creationId xmlns:p14="http://schemas.microsoft.com/office/powerpoint/2010/main" val="116463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110191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785" y="95794"/>
            <a:ext cx="4844312" cy="6720433"/>
          </a:xfrm>
        </p:spPr>
      </p:pic>
    </p:spTree>
    <p:extLst>
      <p:ext uri="{BB962C8B-B14F-4D97-AF65-F5344CB8AC3E}">
        <p14:creationId xmlns:p14="http://schemas.microsoft.com/office/powerpoint/2010/main" val="1963773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891" y="139336"/>
            <a:ext cx="7768132" cy="7723829"/>
          </a:xfrm>
        </p:spPr>
      </p:pic>
    </p:spTree>
    <p:extLst>
      <p:ext uri="{BB962C8B-B14F-4D97-AF65-F5344CB8AC3E}">
        <p14:creationId xmlns:p14="http://schemas.microsoft.com/office/powerpoint/2010/main" val="1438442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014" y="200296"/>
            <a:ext cx="6213139" cy="6527423"/>
          </a:xfrm>
        </p:spPr>
      </p:pic>
    </p:spTree>
    <p:extLst>
      <p:ext uri="{BB962C8B-B14F-4D97-AF65-F5344CB8AC3E}">
        <p14:creationId xmlns:p14="http://schemas.microsoft.com/office/powerpoint/2010/main" val="3399770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673" y="0"/>
            <a:ext cx="4438378" cy="6944459"/>
          </a:xfrm>
        </p:spPr>
      </p:pic>
    </p:spTree>
    <p:extLst>
      <p:ext uri="{BB962C8B-B14F-4D97-AF65-F5344CB8AC3E}">
        <p14:creationId xmlns:p14="http://schemas.microsoft.com/office/powerpoint/2010/main" val="2739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672" y="609600"/>
            <a:ext cx="7305002" cy="6227824"/>
          </a:xfrm>
        </p:spPr>
      </p:pic>
    </p:spTree>
    <p:extLst>
      <p:ext uri="{BB962C8B-B14F-4D97-AF65-F5344CB8AC3E}">
        <p14:creationId xmlns:p14="http://schemas.microsoft.com/office/powerpoint/2010/main" val="3023353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15" y="-182880"/>
            <a:ext cx="6606851" cy="7151094"/>
          </a:xfrm>
        </p:spPr>
      </p:pic>
    </p:spTree>
    <p:extLst>
      <p:ext uri="{BB962C8B-B14F-4D97-AF65-F5344CB8AC3E}">
        <p14:creationId xmlns:p14="http://schemas.microsoft.com/office/powerpoint/2010/main" val="408166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869" y="-2615001"/>
            <a:ext cx="5077039" cy="8870341"/>
          </a:xfrm>
        </p:spPr>
      </p:pic>
    </p:spTree>
    <p:extLst>
      <p:ext uri="{BB962C8B-B14F-4D97-AF65-F5344CB8AC3E}">
        <p14:creationId xmlns:p14="http://schemas.microsoft.com/office/powerpoint/2010/main" val="2925214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47" y="0"/>
            <a:ext cx="7399505" cy="6957144"/>
          </a:xfrm>
        </p:spPr>
      </p:pic>
    </p:spTree>
    <p:extLst>
      <p:ext uri="{BB962C8B-B14F-4D97-AF65-F5344CB8AC3E}">
        <p14:creationId xmlns:p14="http://schemas.microsoft.com/office/powerpoint/2010/main" val="917659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40" y="-1193074"/>
            <a:ext cx="7428392" cy="8261894"/>
          </a:xfrm>
        </p:spPr>
      </p:pic>
    </p:spTree>
    <p:extLst>
      <p:ext uri="{BB962C8B-B14F-4D97-AF65-F5344CB8AC3E}">
        <p14:creationId xmlns:p14="http://schemas.microsoft.com/office/powerpoint/2010/main" val="103947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49294" cy="7049294"/>
          </a:xfrm>
        </p:spPr>
      </p:pic>
    </p:spTree>
    <p:extLst>
      <p:ext uri="{BB962C8B-B14F-4D97-AF65-F5344CB8AC3E}">
        <p14:creationId xmlns:p14="http://schemas.microsoft.com/office/powerpoint/2010/main" val="3693760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00" y="121920"/>
            <a:ext cx="6350666" cy="6764025"/>
          </a:xfrm>
        </p:spPr>
      </p:pic>
    </p:spTree>
    <p:extLst>
      <p:ext uri="{BB962C8B-B14F-4D97-AF65-F5344CB8AC3E}">
        <p14:creationId xmlns:p14="http://schemas.microsoft.com/office/powerpoint/2010/main" val="389914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475" y="40609"/>
            <a:ext cx="6936068" cy="6817391"/>
          </a:xfrm>
        </p:spPr>
      </p:pic>
    </p:spTree>
    <p:extLst>
      <p:ext uri="{BB962C8B-B14F-4D97-AF65-F5344CB8AC3E}">
        <p14:creationId xmlns:p14="http://schemas.microsoft.com/office/powerpoint/2010/main" val="175345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593176"/>
            <a:ext cx="9091748" cy="5979957"/>
          </a:xfrm>
        </p:spPr>
      </p:pic>
    </p:spTree>
    <p:extLst>
      <p:ext uri="{BB962C8B-B14F-4D97-AF65-F5344CB8AC3E}">
        <p14:creationId xmlns:p14="http://schemas.microsoft.com/office/powerpoint/2010/main" val="1319557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897" y="0"/>
            <a:ext cx="7306646" cy="6936020"/>
          </a:xfrm>
        </p:spPr>
      </p:pic>
    </p:spTree>
    <p:extLst>
      <p:ext uri="{BB962C8B-B14F-4D97-AF65-F5344CB8AC3E}">
        <p14:creationId xmlns:p14="http://schemas.microsoft.com/office/powerpoint/2010/main" val="858493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047490" cy="7611291"/>
          </a:xfrm>
        </p:spPr>
      </p:pic>
    </p:spTree>
    <p:extLst>
      <p:ext uri="{BB962C8B-B14F-4D97-AF65-F5344CB8AC3E}">
        <p14:creationId xmlns:p14="http://schemas.microsoft.com/office/powerpoint/2010/main" val="1566442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20" y="-87086"/>
            <a:ext cx="6822871" cy="6822871"/>
          </a:xfrm>
        </p:spPr>
      </p:pic>
    </p:spTree>
    <p:extLst>
      <p:ext uri="{BB962C8B-B14F-4D97-AF65-F5344CB8AC3E}">
        <p14:creationId xmlns:p14="http://schemas.microsoft.com/office/powerpoint/2010/main" val="3943218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504" y="-696686"/>
            <a:ext cx="5341553" cy="7717836"/>
          </a:xfrm>
        </p:spPr>
      </p:pic>
    </p:spTree>
    <p:extLst>
      <p:ext uri="{BB962C8B-B14F-4D97-AF65-F5344CB8AC3E}">
        <p14:creationId xmlns:p14="http://schemas.microsoft.com/office/powerpoint/2010/main" val="478514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3" y="0"/>
            <a:ext cx="5843029" cy="6955988"/>
          </a:xfrm>
        </p:spPr>
      </p:pic>
    </p:spTree>
    <p:extLst>
      <p:ext uri="{BB962C8B-B14F-4D97-AF65-F5344CB8AC3E}">
        <p14:creationId xmlns:p14="http://schemas.microsoft.com/office/powerpoint/2010/main" val="358580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735" y="0"/>
            <a:ext cx="4852402" cy="6731657"/>
          </a:xfrm>
        </p:spPr>
      </p:pic>
    </p:spTree>
    <p:extLst>
      <p:ext uri="{BB962C8B-B14F-4D97-AF65-F5344CB8AC3E}">
        <p14:creationId xmlns:p14="http://schemas.microsoft.com/office/powerpoint/2010/main" val="1835315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038" y="-69669"/>
            <a:ext cx="7245928" cy="7011745"/>
          </a:xfrm>
        </p:spPr>
      </p:pic>
    </p:spTree>
    <p:extLst>
      <p:ext uri="{BB962C8B-B14F-4D97-AF65-F5344CB8AC3E}">
        <p14:creationId xmlns:p14="http://schemas.microsoft.com/office/powerpoint/2010/main" val="1710141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855" y="365125"/>
            <a:ext cx="8084288" cy="6174704"/>
          </a:xfrm>
        </p:spPr>
      </p:pic>
    </p:spTree>
    <p:extLst>
      <p:ext uri="{BB962C8B-B14F-4D97-AF65-F5344CB8AC3E}">
        <p14:creationId xmlns:p14="http://schemas.microsoft.com/office/powerpoint/2010/main" val="2895899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37" y="0"/>
            <a:ext cx="7430697" cy="6838396"/>
          </a:xfrm>
        </p:spPr>
      </p:pic>
    </p:spTree>
    <p:extLst>
      <p:ext uri="{BB962C8B-B14F-4D97-AF65-F5344CB8AC3E}">
        <p14:creationId xmlns:p14="http://schemas.microsoft.com/office/powerpoint/2010/main" val="609174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681" y="287382"/>
            <a:ext cx="7122821" cy="6341203"/>
          </a:xfrm>
        </p:spPr>
      </p:pic>
    </p:spTree>
    <p:extLst>
      <p:ext uri="{BB962C8B-B14F-4D97-AF65-F5344CB8AC3E}">
        <p14:creationId xmlns:p14="http://schemas.microsoft.com/office/powerpoint/2010/main" val="326335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779" y="0"/>
            <a:ext cx="5512290" cy="6890363"/>
          </a:xfrm>
        </p:spPr>
      </p:pic>
    </p:spTree>
    <p:extLst>
      <p:ext uri="{BB962C8B-B14F-4D97-AF65-F5344CB8AC3E}">
        <p14:creationId xmlns:p14="http://schemas.microsoft.com/office/powerpoint/2010/main" val="1763488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3" y="0"/>
            <a:ext cx="6093154" cy="6817093"/>
          </a:xfrm>
        </p:spPr>
      </p:pic>
    </p:spTree>
    <p:extLst>
      <p:ext uri="{BB962C8B-B14F-4D97-AF65-F5344CB8AC3E}">
        <p14:creationId xmlns:p14="http://schemas.microsoft.com/office/powerpoint/2010/main" val="2160494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75" y="-8414"/>
            <a:ext cx="6866414" cy="6866414"/>
          </a:xfrm>
        </p:spPr>
      </p:pic>
    </p:spTree>
    <p:extLst>
      <p:ext uri="{BB962C8B-B14F-4D97-AF65-F5344CB8AC3E}">
        <p14:creationId xmlns:p14="http://schemas.microsoft.com/office/powerpoint/2010/main" val="1888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160" y="-121920"/>
            <a:ext cx="5254233" cy="7162142"/>
          </a:xfrm>
        </p:spPr>
      </p:pic>
    </p:spTree>
    <p:extLst>
      <p:ext uri="{BB962C8B-B14F-4D97-AF65-F5344CB8AC3E}">
        <p14:creationId xmlns:p14="http://schemas.microsoft.com/office/powerpoint/2010/main" val="4153896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4941570" cy="6176963"/>
          </a:xfrm>
        </p:spPr>
      </p:pic>
    </p:spTree>
    <p:extLst>
      <p:ext uri="{BB962C8B-B14F-4D97-AF65-F5344CB8AC3E}">
        <p14:creationId xmlns:p14="http://schemas.microsoft.com/office/powerpoint/2010/main" val="2050414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0" y="365125"/>
            <a:ext cx="6089695" cy="5811838"/>
          </a:xfrm>
        </p:spPr>
      </p:pic>
    </p:spTree>
    <p:extLst>
      <p:ext uri="{BB962C8B-B14F-4D97-AF65-F5344CB8AC3E}">
        <p14:creationId xmlns:p14="http://schemas.microsoft.com/office/powerpoint/2010/main" val="8339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662" y="78418"/>
            <a:ext cx="5468983" cy="6731056"/>
          </a:xfrm>
        </p:spPr>
      </p:pic>
    </p:spTree>
    <p:extLst>
      <p:ext uri="{BB962C8B-B14F-4D97-AF65-F5344CB8AC3E}">
        <p14:creationId xmlns:p14="http://schemas.microsoft.com/office/powerpoint/2010/main" val="1681259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732" y="-39188"/>
            <a:ext cx="6897188" cy="6897188"/>
          </a:xfrm>
        </p:spPr>
      </p:pic>
    </p:spTree>
    <p:extLst>
      <p:ext uri="{BB962C8B-B14F-4D97-AF65-F5344CB8AC3E}">
        <p14:creationId xmlns:p14="http://schemas.microsoft.com/office/powerpoint/2010/main" val="1165157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309" y="-1264578"/>
            <a:ext cx="4667794" cy="10116515"/>
          </a:xfrm>
        </p:spPr>
      </p:pic>
    </p:spTree>
    <p:extLst>
      <p:ext uri="{BB962C8B-B14F-4D97-AF65-F5344CB8AC3E}">
        <p14:creationId xmlns:p14="http://schemas.microsoft.com/office/powerpoint/2010/main" val="30244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274" y="130630"/>
            <a:ext cx="5983452" cy="6854830"/>
          </a:xfrm>
        </p:spPr>
      </p:pic>
    </p:spTree>
    <p:extLst>
      <p:ext uri="{BB962C8B-B14F-4D97-AF65-F5344CB8AC3E}">
        <p14:creationId xmlns:p14="http://schemas.microsoft.com/office/powerpoint/2010/main" val="3532223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91" y="-87087"/>
            <a:ext cx="6208951" cy="6626155"/>
          </a:xfrm>
        </p:spPr>
      </p:pic>
    </p:spTree>
    <p:extLst>
      <p:ext uri="{BB962C8B-B14F-4D97-AF65-F5344CB8AC3E}">
        <p14:creationId xmlns:p14="http://schemas.microsoft.com/office/powerpoint/2010/main" val="1922458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682082" cy="6953217"/>
          </a:xfrm>
        </p:spPr>
      </p:pic>
    </p:spTree>
    <p:extLst>
      <p:ext uri="{BB962C8B-B14F-4D97-AF65-F5344CB8AC3E}">
        <p14:creationId xmlns:p14="http://schemas.microsoft.com/office/powerpoint/2010/main" val="4239000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09" y="37503"/>
            <a:ext cx="5190308" cy="6769110"/>
          </a:xfrm>
        </p:spPr>
      </p:pic>
    </p:spTree>
    <p:extLst>
      <p:ext uri="{BB962C8B-B14F-4D97-AF65-F5344CB8AC3E}">
        <p14:creationId xmlns:p14="http://schemas.microsoft.com/office/powerpoint/2010/main" val="994137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92" y="104503"/>
            <a:ext cx="7626706" cy="6843788"/>
          </a:xfrm>
        </p:spPr>
      </p:pic>
    </p:spTree>
    <p:extLst>
      <p:ext uri="{BB962C8B-B14F-4D97-AF65-F5344CB8AC3E}">
        <p14:creationId xmlns:p14="http://schemas.microsoft.com/office/powerpoint/2010/main" val="1103259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13" y="-7834"/>
            <a:ext cx="6700238" cy="6865834"/>
          </a:xfrm>
        </p:spPr>
      </p:pic>
    </p:spTree>
    <p:extLst>
      <p:ext uri="{BB962C8B-B14F-4D97-AF65-F5344CB8AC3E}">
        <p14:creationId xmlns:p14="http://schemas.microsoft.com/office/powerpoint/2010/main" val="2030900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955" y="522514"/>
            <a:ext cx="6333493" cy="6176963"/>
          </a:xfrm>
        </p:spPr>
      </p:pic>
    </p:spTree>
    <p:extLst>
      <p:ext uri="{BB962C8B-B14F-4D97-AF65-F5344CB8AC3E}">
        <p14:creationId xmlns:p14="http://schemas.microsoft.com/office/powerpoint/2010/main" val="494202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90" y="130923"/>
            <a:ext cx="6727077" cy="6727077"/>
          </a:xfrm>
        </p:spPr>
      </p:pic>
    </p:spTree>
    <p:extLst>
      <p:ext uri="{BB962C8B-B14F-4D97-AF65-F5344CB8AC3E}">
        <p14:creationId xmlns:p14="http://schemas.microsoft.com/office/powerpoint/2010/main" val="2362645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12" y="-38952"/>
            <a:ext cx="5042262" cy="6941547"/>
          </a:xfrm>
        </p:spPr>
      </p:pic>
    </p:spTree>
    <p:extLst>
      <p:ext uri="{BB962C8B-B14F-4D97-AF65-F5344CB8AC3E}">
        <p14:creationId xmlns:p14="http://schemas.microsoft.com/office/powerpoint/2010/main" val="880509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021" y="0"/>
            <a:ext cx="6519602" cy="6876143"/>
          </a:xfrm>
        </p:spPr>
      </p:pic>
    </p:spTree>
    <p:extLst>
      <p:ext uri="{BB962C8B-B14F-4D97-AF65-F5344CB8AC3E}">
        <p14:creationId xmlns:p14="http://schemas.microsoft.com/office/powerpoint/2010/main" val="143645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831" y="0"/>
            <a:ext cx="5259232" cy="710896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370" y="5612811"/>
            <a:ext cx="1549880" cy="82282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94" y="5612811"/>
            <a:ext cx="1636364" cy="92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949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N°208</dc:title>
  <dc:creator>BEYAERT Jean-Louis</dc:creator>
  <cp:lastModifiedBy>user</cp:lastModifiedBy>
  <cp:revision>4</cp:revision>
  <dcterms:created xsi:type="dcterms:W3CDTF">2026-05-02T12:29:46Z</dcterms:created>
  <dcterms:modified xsi:type="dcterms:W3CDTF">2026-05-02T12:57:10Z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