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91" r:id="rId31"/>
    <p:sldId id="285" r:id="rId32"/>
    <p:sldId id="286" r:id="rId33"/>
    <p:sldId id="287" r:id="rId34"/>
    <p:sldId id="288" r:id="rId35"/>
    <p:sldId id="289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310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6559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128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7041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244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7266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0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2376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8202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6741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028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6209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471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304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169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331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18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FF1C51EA-127E-4C93-BECF-C215091968D1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B0537A57-CA0C-4F9C-A782-D4DB3FEF2E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350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420" y="1789977"/>
            <a:ext cx="3974322" cy="457599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36915" y="740229"/>
            <a:ext cx="890961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HUMOUR EN VRAC N°207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548" y="4999264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265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045" y="611537"/>
            <a:ext cx="5292630" cy="5654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493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994" y="705394"/>
            <a:ext cx="5202329" cy="5606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007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462" y="571500"/>
            <a:ext cx="479107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223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552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484" y="495300"/>
            <a:ext cx="77152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148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738187"/>
            <a:ext cx="4876800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727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723" y="-1434977"/>
            <a:ext cx="7797654" cy="9747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840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787" y="-70212"/>
            <a:ext cx="501015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551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206" y="723628"/>
            <a:ext cx="5352778" cy="5352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556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462" y="513805"/>
            <a:ext cx="3779520" cy="566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091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1047750"/>
            <a:ext cx="57150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017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57162"/>
            <a:ext cx="5010150" cy="654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512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908" y="444137"/>
            <a:ext cx="6137365" cy="6137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431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8554" y="854424"/>
            <a:ext cx="9075978" cy="516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868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009650"/>
            <a:ext cx="6858000" cy="483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812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550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823" y="985837"/>
            <a:ext cx="6479177" cy="519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620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883" y="583474"/>
            <a:ext cx="6695869" cy="561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139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040" y="348344"/>
            <a:ext cx="6173997" cy="593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219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650" y="919162"/>
            <a:ext cx="7886700" cy="501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400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350" y="679269"/>
            <a:ext cx="6917925" cy="532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685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727" y="-1611086"/>
            <a:ext cx="8657935" cy="10327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879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388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005" y="433251"/>
            <a:ext cx="501015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69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542" y="491081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197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668" y="445361"/>
            <a:ext cx="5010150" cy="652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663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350" y="857250"/>
            <a:ext cx="65913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863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864" y="513805"/>
            <a:ext cx="6770387" cy="6099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182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829" y="923925"/>
            <a:ext cx="5346246" cy="5346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153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902" y="409303"/>
            <a:ext cx="4234815" cy="5886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802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108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829" y="523907"/>
            <a:ext cx="653483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00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62" y="381000"/>
            <a:ext cx="48672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103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344" y="468086"/>
            <a:ext cx="50006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643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737" y="619125"/>
            <a:ext cx="49625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601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546" y="0"/>
            <a:ext cx="46909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551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627834"/>
            <a:ext cx="5413738" cy="541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668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538" y="1028699"/>
            <a:ext cx="5540362" cy="505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065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5131" y="933482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949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787" y="619125"/>
            <a:ext cx="49244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443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188" y="348342"/>
            <a:ext cx="3938115" cy="5824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481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00050"/>
            <a:ext cx="5010150" cy="605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720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297" y="923925"/>
            <a:ext cx="5352778" cy="5352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2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126" y="627833"/>
            <a:ext cx="5561784" cy="556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12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412" y="619125"/>
            <a:ext cx="482917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86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462" y="619125"/>
            <a:ext cx="479107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143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706" y="862149"/>
            <a:ext cx="6973574" cy="5425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484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365" y="441962"/>
            <a:ext cx="3927565" cy="5891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146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829" y="313508"/>
            <a:ext cx="6277906" cy="62421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6866" y="5226474"/>
            <a:ext cx="1976373" cy="104924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7" y="5206058"/>
            <a:ext cx="1528691" cy="865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7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curtains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25</TotalTime>
  <Words>4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N°207</dc:title>
  <dc:creator>BEYAERT Jean-Louis</dc:creator>
  <cp:lastModifiedBy>user</cp:lastModifiedBy>
  <cp:revision>5</cp:revision>
  <dcterms:created xsi:type="dcterms:W3CDTF">2026-04-30T15:25:19Z</dcterms:created>
  <dcterms:modified xsi:type="dcterms:W3CDTF">2026-04-30T15:51:13Z</dcterms:modified>
  <cp:contentStatus/>
</cp:coreProperties>
</file>