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085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215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905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519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488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61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1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20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7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332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659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5FBD5-6B3E-4F9D-818D-D25184398F48}" type="datetimeFigureOut">
              <a:rPr lang="fr-FR" smtClean="0"/>
              <a:t>28/04/2026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C67C8-0D49-409C-AF96-6DF37CF12D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5172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49" y="1476375"/>
            <a:ext cx="4876800" cy="53816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80754" y="592183"/>
            <a:ext cx="82056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N°206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053" y="5349875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260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601" y="113211"/>
            <a:ext cx="7168022" cy="6638212"/>
          </a:xfrm>
        </p:spPr>
      </p:pic>
    </p:spTree>
    <p:extLst>
      <p:ext uri="{BB962C8B-B14F-4D97-AF65-F5344CB8AC3E}">
        <p14:creationId xmlns:p14="http://schemas.microsoft.com/office/powerpoint/2010/main" val="667070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520" y="783770"/>
            <a:ext cx="9536433" cy="6001725"/>
          </a:xfrm>
        </p:spPr>
      </p:pic>
    </p:spTree>
    <p:extLst>
      <p:ext uri="{BB962C8B-B14F-4D97-AF65-F5344CB8AC3E}">
        <p14:creationId xmlns:p14="http://schemas.microsoft.com/office/powerpoint/2010/main" val="502630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586600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95" y="461554"/>
            <a:ext cx="9576713" cy="6278880"/>
          </a:xfrm>
        </p:spPr>
      </p:pic>
    </p:spTree>
    <p:extLst>
      <p:ext uri="{BB962C8B-B14F-4D97-AF65-F5344CB8AC3E}">
        <p14:creationId xmlns:p14="http://schemas.microsoft.com/office/powerpoint/2010/main" val="3558164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87" y="0"/>
            <a:ext cx="7021893" cy="6859850"/>
          </a:xfrm>
        </p:spPr>
      </p:pic>
    </p:spTree>
    <p:extLst>
      <p:ext uri="{BB962C8B-B14F-4D97-AF65-F5344CB8AC3E}">
        <p14:creationId xmlns:p14="http://schemas.microsoft.com/office/powerpoint/2010/main" val="1264813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812" y="95794"/>
            <a:ext cx="7569234" cy="6759748"/>
          </a:xfrm>
        </p:spPr>
      </p:pic>
    </p:spTree>
    <p:extLst>
      <p:ext uri="{BB962C8B-B14F-4D97-AF65-F5344CB8AC3E}">
        <p14:creationId xmlns:p14="http://schemas.microsoft.com/office/powerpoint/2010/main" val="1317565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784" y="120862"/>
            <a:ext cx="5747656" cy="6617789"/>
          </a:xfrm>
        </p:spPr>
      </p:pic>
    </p:spTree>
    <p:extLst>
      <p:ext uri="{BB962C8B-B14F-4D97-AF65-F5344CB8AC3E}">
        <p14:creationId xmlns:p14="http://schemas.microsoft.com/office/powerpoint/2010/main" val="1589060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918" y="-296092"/>
            <a:ext cx="6356819" cy="7027817"/>
          </a:xfrm>
        </p:spPr>
      </p:pic>
    </p:spTree>
    <p:extLst>
      <p:ext uri="{BB962C8B-B14F-4D97-AF65-F5344CB8AC3E}">
        <p14:creationId xmlns:p14="http://schemas.microsoft.com/office/powerpoint/2010/main" val="4054557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5" y="365124"/>
            <a:ext cx="6684751" cy="6492875"/>
          </a:xfrm>
        </p:spPr>
      </p:pic>
    </p:spTree>
    <p:extLst>
      <p:ext uri="{BB962C8B-B14F-4D97-AF65-F5344CB8AC3E}">
        <p14:creationId xmlns:p14="http://schemas.microsoft.com/office/powerpoint/2010/main" val="3410976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93" y="-121920"/>
            <a:ext cx="7274536" cy="7323034"/>
          </a:xfrm>
        </p:spPr>
      </p:pic>
    </p:spTree>
    <p:extLst>
      <p:ext uri="{BB962C8B-B14F-4D97-AF65-F5344CB8AC3E}">
        <p14:creationId xmlns:p14="http://schemas.microsoft.com/office/powerpoint/2010/main" val="913695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294" y="0"/>
            <a:ext cx="6096000" cy="6858000"/>
          </a:xfrm>
        </p:spPr>
      </p:pic>
    </p:spTree>
    <p:extLst>
      <p:ext uri="{BB962C8B-B14F-4D97-AF65-F5344CB8AC3E}">
        <p14:creationId xmlns:p14="http://schemas.microsoft.com/office/powerpoint/2010/main" val="67888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91" y="-165464"/>
            <a:ext cx="6932023" cy="6932023"/>
          </a:xfrm>
        </p:spPr>
      </p:pic>
    </p:spTree>
    <p:extLst>
      <p:ext uri="{BB962C8B-B14F-4D97-AF65-F5344CB8AC3E}">
        <p14:creationId xmlns:p14="http://schemas.microsoft.com/office/powerpoint/2010/main" val="2908887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89" y="365125"/>
            <a:ext cx="9026047" cy="6276446"/>
          </a:xfrm>
        </p:spPr>
      </p:pic>
    </p:spTree>
    <p:extLst>
      <p:ext uri="{BB962C8B-B14F-4D97-AF65-F5344CB8AC3E}">
        <p14:creationId xmlns:p14="http://schemas.microsoft.com/office/powerpoint/2010/main" val="3156274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345" y="191589"/>
            <a:ext cx="7571032" cy="6489456"/>
          </a:xfrm>
        </p:spPr>
      </p:pic>
    </p:spTree>
    <p:extLst>
      <p:ext uri="{BB962C8B-B14F-4D97-AF65-F5344CB8AC3E}">
        <p14:creationId xmlns:p14="http://schemas.microsoft.com/office/powerpoint/2010/main" val="2676924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81" y="139336"/>
            <a:ext cx="6514150" cy="6550341"/>
          </a:xfrm>
        </p:spPr>
      </p:pic>
    </p:spTree>
    <p:extLst>
      <p:ext uri="{BB962C8B-B14F-4D97-AF65-F5344CB8AC3E}">
        <p14:creationId xmlns:p14="http://schemas.microsoft.com/office/powerpoint/2010/main" val="187231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142" y="95794"/>
            <a:ext cx="6251012" cy="6677865"/>
          </a:xfrm>
        </p:spPr>
      </p:pic>
    </p:spTree>
    <p:extLst>
      <p:ext uri="{BB962C8B-B14F-4D97-AF65-F5344CB8AC3E}">
        <p14:creationId xmlns:p14="http://schemas.microsoft.com/office/powerpoint/2010/main" val="3008363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462" y="156754"/>
            <a:ext cx="7637498" cy="6483918"/>
          </a:xfrm>
        </p:spPr>
      </p:pic>
    </p:spTree>
    <p:extLst>
      <p:ext uri="{BB962C8B-B14F-4D97-AF65-F5344CB8AC3E}">
        <p14:creationId xmlns:p14="http://schemas.microsoft.com/office/powerpoint/2010/main" val="129185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54" y="-217714"/>
            <a:ext cx="6470532" cy="6919876"/>
          </a:xfrm>
        </p:spPr>
      </p:pic>
    </p:spTree>
    <p:extLst>
      <p:ext uri="{BB962C8B-B14F-4D97-AF65-F5344CB8AC3E}">
        <p14:creationId xmlns:p14="http://schemas.microsoft.com/office/powerpoint/2010/main" val="2841986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939" y="243840"/>
            <a:ext cx="6817518" cy="6718096"/>
          </a:xfrm>
        </p:spPr>
      </p:pic>
    </p:spTree>
    <p:extLst>
      <p:ext uri="{BB962C8B-B14F-4D97-AF65-F5344CB8AC3E}">
        <p14:creationId xmlns:p14="http://schemas.microsoft.com/office/powerpoint/2010/main" val="997955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238" y="365124"/>
            <a:ext cx="6325048" cy="6580975"/>
          </a:xfrm>
        </p:spPr>
      </p:pic>
    </p:spTree>
    <p:extLst>
      <p:ext uri="{BB962C8B-B14F-4D97-AF65-F5344CB8AC3E}">
        <p14:creationId xmlns:p14="http://schemas.microsoft.com/office/powerpoint/2010/main" val="391585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491" y="104503"/>
            <a:ext cx="7801778" cy="7461488"/>
          </a:xfrm>
        </p:spPr>
      </p:pic>
    </p:spTree>
    <p:extLst>
      <p:ext uri="{BB962C8B-B14F-4D97-AF65-F5344CB8AC3E}">
        <p14:creationId xmlns:p14="http://schemas.microsoft.com/office/powerpoint/2010/main" val="2490480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574" y="182880"/>
            <a:ext cx="6195034" cy="5994083"/>
          </a:xfrm>
        </p:spPr>
      </p:pic>
    </p:spTree>
    <p:extLst>
      <p:ext uri="{BB962C8B-B14F-4D97-AF65-F5344CB8AC3E}">
        <p14:creationId xmlns:p14="http://schemas.microsoft.com/office/powerpoint/2010/main" val="254075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77" y="0"/>
            <a:ext cx="6869021" cy="7419703"/>
          </a:xfrm>
        </p:spPr>
      </p:pic>
    </p:spTree>
    <p:extLst>
      <p:ext uri="{BB962C8B-B14F-4D97-AF65-F5344CB8AC3E}">
        <p14:creationId xmlns:p14="http://schemas.microsoft.com/office/powerpoint/2010/main" val="4103446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3" y="-3819754"/>
            <a:ext cx="7646126" cy="16546700"/>
          </a:xfrm>
        </p:spPr>
      </p:pic>
    </p:spTree>
    <p:extLst>
      <p:ext uri="{BB962C8B-B14F-4D97-AF65-F5344CB8AC3E}">
        <p14:creationId xmlns:p14="http://schemas.microsoft.com/office/powerpoint/2010/main" val="180457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290" y="0"/>
            <a:ext cx="5850235" cy="6913915"/>
          </a:xfrm>
        </p:spPr>
      </p:pic>
    </p:spTree>
    <p:extLst>
      <p:ext uri="{BB962C8B-B14F-4D97-AF65-F5344CB8AC3E}">
        <p14:creationId xmlns:p14="http://schemas.microsoft.com/office/powerpoint/2010/main" val="3659412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56" y="522514"/>
            <a:ext cx="8948450" cy="5654449"/>
          </a:xfrm>
        </p:spPr>
      </p:pic>
    </p:spTree>
    <p:extLst>
      <p:ext uri="{BB962C8B-B14F-4D97-AF65-F5344CB8AC3E}">
        <p14:creationId xmlns:p14="http://schemas.microsoft.com/office/powerpoint/2010/main" val="3230872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99" y="0"/>
            <a:ext cx="6316864" cy="6807331"/>
          </a:xfrm>
        </p:spPr>
      </p:pic>
    </p:spTree>
    <p:extLst>
      <p:ext uri="{BB962C8B-B14F-4D97-AF65-F5344CB8AC3E}">
        <p14:creationId xmlns:p14="http://schemas.microsoft.com/office/powerpoint/2010/main" val="51323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105" y="-216789"/>
            <a:ext cx="6780852" cy="11770867"/>
          </a:xfrm>
        </p:spPr>
      </p:pic>
    </p:spTree>
    <p:extLst>
      <p:ext uri="{BB962C8B-B14F-4D97-AF65-F5344CB8AC3E}">
        <p14:creationId xmlns:p14="http://schemas.microsoft.com/office/powerpoint/2010/main" val="61237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02" y="-95794"/>
            <a:ext cx="8998055" cy="7258198"/>
          </a:xfrm>
        </p:spPr>
      </p:pic>
    </p:spTree>
    <p:extLst>
      <p:ext uri="{BB962C8B-B14F-4D97-AF65-F5344CB8AC3E}">
        <p14:creationId xmlns:p14="http://schemas.microsoft.com/office/powerpoint/2010/main" val="613200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169" y="165463"/>
            <a:ext cx="6561614" cy="6561614"/>
          </a:xfrm>
        </p:spPr>
      </p:pic>
    </p:spTree>
    <p:extLst>
      <p:ext uri="{BB962C8B-B14F-4D97-AF65-F5344CB8AC3E}">
        <p14:creationId xmlns:p14="http://schemas.microsoft.com/office/powerpoint/2010/main" val="25671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533" y="78377"/>
            <a:ext cx="6220455" cy="6796424"/>
          </a:xfrm>
        </p:spPr>
      </p:pic>
    </p:spTree>
    <p:extLst>
      <p:ext uri="{BB962C8B-B14F-4D97-AF65-F5344CB8AC3E}">
        <p14:creationId xmlns:p14="http://schemas.microsoft.com/office/powerpoint/2010/main" val="1379454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60" y="156754"/>
            <a:ext cx="6566263" cy="6566263"/>
          </a:xfrm>
        </p:spPr>
      </p:pic>
    </p:spTree>
    <p:extLst>
      <p:ext uri="{BB962C8B-B14F-4D97-AF65-F5344CB8AC3E}">
        <p14:creationId xmlns:p14="http://schemas.microsoft.com/office/powerpoint/2010/main" val="414800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52349" cy="6940437"/>
          </a:xfrm>
        </p:spPr>
      </p:pic>
    </p:spTree>
    <p:extLst>
      <p:ext uri="{BB962C8B-B14F-4D97-AF65-F5344CB8AC3E}">
        <p14:creationId xmlns:p14="http://schemas.microsoft.com/office/powerpoint/2010/main" val="1259715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380" y="278674"/>
            <a:ext cx="6579326" cy="6579326"/>
          </a:xfrm>
        </p:spPr>
      </p:pic>
    </p:spTree>
    <p:extLst>
      <p:ext uri="{BB962C8B-B14F-4D97-AF65-F5344CB8AC3E}">
        <p14:creationId xmlns:p14="http://schemas.microsoft.com/office/powerpoint/2010/main" val="1855085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296" y="-87086"/>
            <a:ext cx="5556069" cy="6945086"/>
          </a:xfrm>
        </p:spPr>
      </p:pic>
    </p:spTree>
    <p:extLst>
      <p:ext uri="{BB962C8B-B14F-4D97-AF65-F5344CB8AC3E}">
        <p14:creationId xmlns:p14="http://schemas.microsoft.com/office/powerpoint/2010/main" val="929652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803" y="-3631476"/>
            <a:ext cx="9675225" cy="9675225"/>
          </a:xfrm>
        </p:spPr>
      </p:pic>
    </p:spTree>
    <p:extLst>
      <p:ext uri="{BB962C8B-B14F-4D97-AF65-F5344CB8AC3E}">
        <p14:creationId xmlns:p14="http://schemas.microsoft.com/office/powerpoint/2010/main" val="303905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883" y="95794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88781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590996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447418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570969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20" y="-87086"/>
            <a:ext cx="6945086" cy="6945086"/>
          </a:xfrm>
        </p:spPr>
      </p:pic>
    </p:spTree>
    <p:extLst>
      <p:ext uri="{BB962C8B-B14F-4D97-AF65-F5344CB8AC3E}">
        <p14:creationId xmlns:p14="http://schemas.microsoft.com/office/powerpoint/2010/main" val="1915896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351" y="-136865"/>
            <a:ext cx="9326487" cy="6994865"/>
          </a:xfrm>
        </p:spPr>
      </p:pic>
    </p:spTree>
    <p:extLst>
      <p:ext uri="{BB962C8B-B14F-4D97-AF65-F5344CB8AC3E}">
        <p14:creationId xmlns:p14="http://schemas.microsoft.com/office/powerpoint/2010/main" val="49205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882" y="103868"/>
            <a:ext cx="7107581" cy="6592540"/>
          </a:xfrm>
        </p:spPr>
      </p:pic>
    </p:spTree>
    <p:extLst>
      <p:ext uri="{BB962C8B-B14F-4D97-AF65-F5344CB8AC3E}">
        <p14:creationId xmlns:p14="http://schemas.microsoft.com/office/powerpoint/2010/main" val="1246572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466" y="56991"/>
            <a:ext cx="9169899" cy="6801009"/>
          </a:xfrm>
        </p:spPr>
      </p:pic>
    </p:spTree>
    <p:extLst>
      <p:ext uri="{BB962C8B-B14F-4D97-AF65-F5344CB8AC3E}">
        <p14:creationId xmlns:p14="http://schemas.microsoft.com/office/powerpoint/2010/main" val="2584911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786" y="-888274"/>
            <a:ext cx="6022620" cy="8724785"/>
          </a:xfrm>
        </p:spPr>
      </p:pic>
    </p:spTree>
    <p:extLst>
      <p:ext uri="{BB962C8B-B14F-4D97-AF65-F5344CB8AC3E}">
        <p14:creationId xmlns:p14="http://schemas.microsoft.com/office/powerpoint/2010/main" val="71919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19" y="69374"/>
            <a:ext cx="4528457" cy="6792686"/>
          </a:xfrm>
        </p:spPr>
      </p:pic>
    </p:spTree>
    <p:extLst>
      <p:ext uri="{BB962C8B-B14F-4D97-AF65-F5344CB8AC3E}">
        <p14:creationId xmlns:p14="http://schemas.microsoft.com/office/powerpoint/2010/main" val="3558804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227" y="182880"/>
            <a:ext cx="7018070" cy="6804594"/>
          </a:xfrm>
        </p:spPr>
      </p:pic>
    </p:spTree>
    <p:extLst>
      <p:ext uri="{BB962C8B-B14F-4D97-AF65-F5344CB8AC3E}">
        <p14:creationId xmlns:p14="http://schemas.microsoft.com/office/powerpoint/2010/main" val="554236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941" y="139337"/>
            <a:ext cx="8111797" cy="6540137"/>
          </a:xfrm>
        </p:spPr>
      </p:pic>
    </p:spTree>
    <p:extLst>
      <p:ext uri="{BB962C8B-B14F-4D97-AF65-F5344CB8AC3E}">
        <p14:creationId xmlns:p14="http://schemas.microsoft.com/office/powerpoint/2010/main" val="1681251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90" y="644434"/>
            <a:ext cx="10692290" cy="5864512"/>
          </a:xfrm>
        </p:spPr>
      </p:pic>
    </p:spTree>
    <p:extLst>
      <p:ext uri="{BB962C8B-B14F-4D97-AF65-F5344CB8AC3E}">
        <p14:creationId xmlns:p14="http://schemas.microsoft.com/office/powerpoint/2010/main" val="1776247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630726" cy="7038408"/>
          </a:xfrm>
        </p:spPr>
      </p:pic>
    </p:spTree>
    <p:extLst>
      <p:ext uri="{BB962C8B-B14F-4D97-AF65-F5344CB8AC3E}">
        <p14:creationId xmlns:p14="http://schemas.microsoft.com/office/powerpoint/2010/main" val="3929549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7" y="0"/>
            <a:ext cx="7207952" cy="6947590"/>
          </a:xfrm>
        </p:spPr>
      </p:pic>
    </p:spTree>
    <p:extLst>
      <p:ext uri="{BB962C8B-B14F-4D97-AF65-F5344CB8AC3E}">
        <p14:creationId xmlns:p14="http://schemas.microsoft.com/office/powerpoint/2010/main" val="906113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566" y="95794"/>
            <a:ext cx="6443057" cy="663979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155" y="5220925"/>
            <a:ext cx="2461668" cy="130688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70" y="5411147"/>
            <a:ext cx="1636364" cy="92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1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4</Words>
  <Application>Microsoft Office PowerPoint</Application>
  <PresentationFormat>Grand écran</PresentationFormat>
  <Paragraphs>1</Paragraphs>
  <Slides>53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N°206 </dc:title>
  <dc:creator>Perroquet34740</dc:creator>
  <cp:lastModifiedBy>user</cp:lastModifiedBy>
  <cp:revision>6</cp:revision>
  <dcterms:created xsi:type="dcterms:W3CDTF">2026-04-28T13:21:09Z</dcterms:created>
  <dcterms:modified xsi:type="dcterms:W3CDTF">2026-04-28T15:44:13Z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