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300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93505" autoAdjust="0"/>
  </p:normalViewPr>
  <p:slideViewPr>
    <p:cSldViewPr snapToGrid="0">
      <p:cViewPr varScale="1">
        <p:scale>
          <a:sx n="82" d="100"/>
          <a:sy n="82" d="100"/>
        </p:scale>
        <p:origin x="72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873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197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9804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719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305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38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1493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706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208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142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174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104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604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0472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07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846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6563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6190C2D-B56E-452D-BBFF-78DC00F6E140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F3B00AA4-BBC6-4A0D-8FDB-91C5D64A1E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0123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07" y="1407368"/>
            <a:ext cx="3972353" cy="496544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34278" y="541176"/>
            <a:ext cx="901224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HUMOUR EN VRAC N°205</a:t>
            </a:r>
            <a:endParaRPr lang="fr-FR" sz="54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5978" y="4698233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29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076" y="0"/>
            <a:ext cx="47818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87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435" y="524435"/>
            <a:ext cx="5862918" cy="5862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099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495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583" y="36576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855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251" y="522515"/>
            <a:ext cx="5336438" cy="5390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278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791" y="496753"/>
            <a:ext cx="3879426" cy="581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668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09575"/>
            <a:ext cx="5010150" cy="603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705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64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817" y="386321"/>
            <a:ext cx="6453236" cy="5841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56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462" y="857250"/>
            <a:ext cx="78390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908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039" y="0"/>
            <a:ext cx="57639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883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837" y="619125"/>
            <a:ext cx="48863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925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187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325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946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9884" y="227271"/>
            <a:ext cx="4961173" cy="59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328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036" y="614318"/>
            <a:ext cx="4299683" cy="539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237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137" y="444137"/>
            <a:ext cx="5675812" cy="5675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507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2655" y="753663"/>
            <a:ext cx="4434078" cy="536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459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308" y="513805"/>
            <a:ext cx="3634377" cy="5451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10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9404" y="557349"/>
            <a:ext cx="3875447" cy="554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913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775" y="461554"/>
            <a:ext cx="3736584" cy="5512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422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187" y="776287"/>
            <a:ext cx="3857625" cy="530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18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689" y="513806"/>
            <a:ext cx="4498189" cy="561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602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970" y="642257"/>
            <a:ext cx="4345577" cy="5431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035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658" y="426720"/>
            <a:ext cx="3913414" cy="5418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081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245" y="469581"/>
            <a:ext cx="3905795" cy="585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281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662" y="680900"/>
            <a:ext cx="5814333" cy="5814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746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5732" y="670560"/>
            <a:ext cx="5584940" cy="5521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752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499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703" y="481997"/>
            <a:ext cx="3942079" cy="5913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368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822" y="426720"/>
            <a:ext cx="6089647" cy="590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388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309" y="287383"/>
            <a:ext cx="6233160" cy="623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296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680" y="487680"/>
            <a:ext cx="5884817" cy="5884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157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779" y="583475"/>
            <a:ext cx="5559594" cy="565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243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316" y="1033462"/>
            <a:ext cx="6236184" cy="522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197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885825"/>
            <a:ext cx="6858000" cy="508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711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616" y="477470"/>
            <a:ext cx="4883290" cy="564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181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127" y="-1541052"/>
            <a:ext cx="7097486" cy="887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311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904875"/>
            <a:ext cx="68580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977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473" y="363894"/>
            <a:ext cx="6374857" cy="588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786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687" y="381000"/>
            <a:ext cx="50006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286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37" y="571500"/>
            <a:ext cx="481012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342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956" y="-1597789"/>
            <a:ext cx="4651655" cy="10072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655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3350" y="571500"/>
            <a:ext cx="43053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780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422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947737"/>
            <a:ext cx="6858000" cy="496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88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960" y="457427"/>
            <a:ext cx="3974840" cy="5962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194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938212"/>
            <a:ext cx="5257800" cy="498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980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317" y="478194"/>
            <a:ext cx="4772025" cy="5715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8614" y="5162551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284" y="5208090"/>
            <a:ext cx="1745397" cy="98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329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ageCurlDouble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22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N°205</dc:title>
  <dc:creator>BEYAERT Jean-Louis</dc:creator>
  <cp:lastModifiedBy>user</cp:lastModifiedBy>
  <cp:revision>4</cp:revision>
  <dcterms:created xsi:type="dcterms:W3CDTF">2026-04-22T19:32:43Z</dcterms:created>
  <dcterms:modified xsi:type="dcterms:W3CDTF">2026-04-22T19:55:05Z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