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91" r:id="rId32"/>
    <p:sldId id="286" r:id="rId33"/>
    <p:sldId id="287" r:id="rId34"/>
    <p:sldId id="288" r:id="rId35"/>
    <p:sldId id="289" r:id="rId36"/>
    <p:sldId id="290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437FF-740E-494D-B30C-475F8C69F22E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EA162-5C6B-469F-AE22-786B715CFF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489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437FF-740E-494D-B30C-475F8C69F22E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EA162-5C6B-469F-AE22-786B715CFF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196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437FF-740E-494D-B30C-475F8C69F22E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EA162-5C6B-469F-AE22-786B715CFF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02592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437FF-740E-494D-B30C-475F8C69F22E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EA162-5C6B-469F-AE22-786B715CFF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176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437FF-740E-494D-B30C-475F8C69F22E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EA162-5C6B-469F-AE22-786B715CFF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1383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437FF-740E-494D-B30C-475F8C69F22E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EA162-5C6B-469F-AE22-786B715CFF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8787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437FF-740E-494D-B30C-475F8C69F22E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EA162-5C6B-469F-AE22-786B715CFF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8530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437FF-740E-494D-B30C-475F8C69F22E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EA162-5C6B-469F-AE22-786B715CFF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18124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437FF-740E-494D-B30C-475F8C69F22E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EA162-5C6B-469F-AE22-786B715CFF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6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437FF-740E-494D-B30C-475F8C69F22E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EA162-5C6B-469F-AE22-786B715CFF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1523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437FF-740E-494D-B30C-475F8C69F22E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EA162-5C6B-469F-AE22-786B715CFF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16441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437FF-740E-494D-B30C-475F8C69F22E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EA162-5C6B-469F-AE22-786B715CFFCF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36096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437FF-740E-494D-B30C-475F8C69F22E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EA162-5C6B-469F-AE22-786B715CFF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543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437FF-740E-494D-B30C-475F8C69F22E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EA162-5C6B-469F-AE22-786B715CFF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1798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437FF-740E-494D-B30C-475F8C69F22E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EA162-5C6B-469F-AE22-786B715CFF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7441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437FF-740E-494D-B30C-475F8C69F22E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EA162-5C6B-469F-AE22-786B715CFF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578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437FF-740E-494D-B30C-475F8C69F22E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EA162-5C6B-469F-AE22-786B715CFF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864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FE8437FF-740E-494D-B30C-475F8C69F22E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AEA162-5C6B-469F-AE22-786B715CFF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01933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948" y="1615439"/>
            <a:ext cx="5242561" cy="524256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44731" y="418011"/>
            <a:ext cx="950179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N°204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0613" y="505723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875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  <p:sndAc>
          <p:stSnd>
            <p:snd r:embed="rId2" name="Musique Humour 6.wav"/>
          </p:stSnd>
        </p:sndAc>
      </p:transition>
    </mc:Choice>
    <mc:Fallback>
      <p:transition spd="slow">
        <p:fade/>
        <p:sndAc>
          <p:stSnd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195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68886" cy="6868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634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7959" y="60959"/>
            <a:ext cx="6973389" cy="6973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802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876" y="0"/>
            <a:ext cx="66142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488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904875"/>
            <a:ext cx="10058400" cy="4936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457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076" y="0"/>
            <a:ext cx="47818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717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871" y="531223"/>
            <a:ext cx="7348232" cy="5993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600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714375"/>
            <a:ext cx="10058400" cy="530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115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881" y="0"/>
            <a:ext cx="67702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36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269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0"/>
            <a:ext cx="5486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644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817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189" y="687384"/>
            <a:ext cx="100584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814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076" y="0"/>
            <a:ext cx="47818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140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438" y="0"/>
            <a:ext cx="82571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8814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168" y="0"/>
            <a:ext cx="89236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385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970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321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3369" y="113211"/>
            <a:ext cx="5091031" cy="6363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032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228" y="-478971"/>
            <a:ext cx="7926577" cy="7564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670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109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375" y="857250"/>
            <a:ext cx="77152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2887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236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175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573" y="0"/>
            <a:ext cx="67888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4866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16634" cy="6816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912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1909" y="-226184"/>
            <a:ext cx="7143714" cy="7084184"/>
          </a:xfrm>
        </p:spPr>
      </p:pic>
    </p:spTree>
    <p:extLst>
      <p:ext uri="{BB962C8B-B14F-4D97-AF65-F5344CB8AC3E}">
        <p14:creationId xmlns:p14="http://schemas.microsoft.com/office/powerpoint/2010/main" val="2854912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017" y="-1"/>
            <a:ext cx="5731326" cy="7122425"/>
          </a:xfrm>
        </p:spPr>
      </p:pic>
    </p:spTree>
    <p:extLst>
      <p:ext uri="{BB962C8B-B14F-4D97-AF65-F5344CB8AC3E}">
        <p14:creationId xmlns:p14="http://schemas.microsoft.com/office/powerpoint/2010/main" val="4221422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516" y="60960"/>
            <a:ext cx="4691107" cy="7036662"/>
          </a:xfrm>
        </p:spPr>
      </p:pic>
    </p:spTree>
    <p:extLst>
      <p:ext uri="{BB962C8B-B14F-4D97-AF65-F5344CB8AC3E}">
        <p14:creationId xmlns:p14="http://schemas.microsoft.com/office/powerpoint/2010/main" val="2498429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2502" y="46060"/>
            <a:ext cx="6811940" cy="6811940"/>
          </a:xfrm>
        </p:spPr>
      </p:pic>
    </p:spTree>
    <p:extLst>
      <p:ext uri="{BB962C8B-B14F-4D97-AF65-F5344CB8AC3E}">
        <p14:creationId xmlns:p14="http://schemas.microsoft.com/office/powerpoint/2010/main" val="41873685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101" y="95794"/>
            <a:ext cx="5541030" cy="6885940"/>
          </a:xfrm>
        </p:spPr>
      </p:pic>
    </p:spTree>
    <p:extLst>
      <p:ext uri="{BB962C8B-B14F-4D97-AF65-F5344CB8AC3E}">
        <p14:creationId xmlns:p14="http://schemas.microsoft.com/office/powerpoint/2010/main" val="12903704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83" y="653142"/>
            <a:ext cx="9188879" cy="6118367"/>
          </a:xfrm>
        </p:spPr>
      </p:pic>
    </p:spTree>
    <p:extLst>
      <p:ext uri="{BB962C8B-B14F-4D97-AF65-F5344CB8AC3E}">
        <p14:creationId xmlns:p14="http://schemas.microsoft.com/office/powerpoint/2010/main" val="3333734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856" y="-1593669"/>
            <a:ext cx="5129818" cy="10493698"/>
          </a:xfrm>
        </p:spPr>
      </p:pic>
    </p:spTree>
    <p:extLst>
      <p:ext uri="{BB962C8B-B14F-4D97-AF65-F5344CB8AC3E}">
        <p14:creationId xmlns:p14="http://schemas.microsoft.com/office/powerpoint/2010/main" val="1279285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826" y="0"/>
            <a:ext cx="5322928" cy="7074119"/>
          </a:xfrm>
        </p:spPr>
      </p:pic>
    </p:spTree>
    <p:extLst>
      <p:ext uri="{BB962C8B-B14F-4D97-AF65-F5344CB8AC3E}">
        <p14:creationId xmlns:p14="http://schemas.microsoft.com/office/powerpoint/2010/main" val="1699102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163" y="243839"/>
            <a:ext cx="7963100" cy="6205013"/>
          </a:xfrm>
        </p:spPr>
      </p:pic>
    </p:spTree>
    <p:extLst>
      <p:ext uri="{BB962C8B-B14F-4D97-AF65-F5344CB8AC3E}">
        <p14:creationId xmlns:p14="http://schemas.microsoft.com/office/powerpoint/2010/main" val="13947382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928" y="-121920"/>
            <a:ext cx="5871672" cy="7793312"/>
          </a:xfrm>
        </p:spPr>
      </p:pic>
    </p:spTree>
    <p:extLst>
      <p:ext uri="{BB962C8B-B14F-4D97-AF65-F5344CB8AC3E}">
        <p14:creationId xmlns:p14="http://schemas.microsoft.com/office/powerpoint/2010/main" val="4242672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33" y="-104503"/>
            <a:ext cx="5604473" cy="6998989"/>
          </a:xfrm>
        </p:spPr>
      </p:pic>
    </p:spTree>
    <p:extLst>
      <p:ext uri="{BB962C8B-B14F-4D97-AF65-F5344CB8AC3E}">
        <p14:creationId xmlns:p14="http://schemas.microsoft.com/office/powerpoint/2010/main" val="12714784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9629" y="113211"/>
            <a:ext cx="4487159" cy="5686697"/>
          </a:xfrm>
        </p:spPr>
      </p:pic>
      <p:sp>
        <p:nvSpPr>
          <p:cNvPr id="5" name="Rectangle 4"/>
          <p:cNvSpPr/>
          <p:nvPr/>
        </p:nvSpPr>
        <p:spPr>
          <a:xfrm>
            <a:off x="1262743" y="5895703"/>
            <a:ext cx="892347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TOUJOURS A L’ECOUTE !!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266347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777" y="114206"/>
            <a:ext cx="5399033" cy="6743794"/>
          </a:xfrm>
        </p:spPr>
      </p:pic>
    </p:spTree>
    <p:extLst>
      <p:ext uri="{BB962C8B-B14F-4D97-AF65-F5344CB8AC3E}">
        <p14:creationId xmlns:p14="http://schemas.microsoft.com/office/powerpoint/2010/main" val="1872520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810" y="60960"/>
            <a:ext cx="5394579" cy="6733236"/>
          </a:xfrm>
        </p:spPr>
      </p:pic>
    </p:spTree>
    <p:extLst>
      <p:ext uri="{BB962C8B-B14F-4D97-AF65-F5344CB8AC3E}">
        <p14:creationId xmlns:p14="http://schemas.microsoft.com/office/powerpoint/2010/main" val="1492741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5307" y="130628"/>
            <a:ext cx="5301206" cy="6587907"/>
          </a:xfrm>
        </p:spPr>
      </p:pic>
    </p:spTree>
    <p:extLst>
      <p:ext uri="{BB962C8B-B14F-4D97-AF65-F5344CB8AC3E}">
        <p14:creationId xmlns:p14="http://schemas.microsoft.com/office/powerpoint/2010/main" val="1453000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741" y="295964"/>
            <a:ext cx="6769461" cy="6185230"/>
          </a:xfrm>
        </p:spPr>
      </p:pic>
    </p:spTree>
    <p:extLst>
      <p:ext uri="{BB962C8B-B14F-4D97-AF65-F5344CB8AC3E}">
        <p14:creationId xmlns:p14="http://schemas.microsoft.com/office/powerpoint/2010/main" val="381109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901" y="0"/>
            <a:ext cx="6511390" cy="6948915"/>
          </a:xfrm>
        </p:spPr>
      </p:pic>
    </p:spTree>
    <p:extLst>
      <p:ext uri="{BB962C8B-B14F-4D97-AF65-F5344CB8AC3E}">
        <p14:creationId xmlns:p14="http://schemas.microsoft.com/office/powerpoint/2010/main" val="3418657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235" y="618181"/>
            <a:ext cx="9304805" cy="6068352"/>
          </a:xfrm>
        </p:spPr>
      </p:pic>
    </p:spTree>
    <p:extLst>
      <p:ext uri="{BB962C8B-B14F-4D97-AF65-F5344CB8AC3E}">
        <p14:creationId xmlns:p14="http://schemas.microsoft.com/office/powerpoint/2010/main" val="872830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698" y="452718"/>
            <a:ext cx="9175929" cy="6244730"/>
          </a:xfrm>
        </p:spPr>
      </p:pic>
    </p:spTree>
    <p:extLst>
      <p:ext uri="{BB962C8B-B14F-4D97-AF65-F5344CB8AC3E}">
        <p14:creationId xmlns:p14="http://schemas.microsoft.com/office/powerpoint/2010/main" val="286252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402" y="0"/>
            <a:ext cx="5413370" cy="6756689"/>
          </a:xfrm>
        </p:spPr>
      </p:pic>
    </p:spTree>
    <p:extLst>
      <p:ext uri="{BB962C8B-B14F-4D97-AF65-F5344CB8AC3E}">
        <p14:creationId xmlns:p14="http://schemas.microsoft.com/office/powerpoint/2010/main" val="3134732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519" y="0"/>
            <a:ext cx="4688527" cy="6248400"/>
          </a:xfrm>
        </p:spPr>
      </p:pic>
      <p:sp>
        <p:nvSpPr>
          <p:cNvPr id="5" name="Rectangle 4"/>
          <p:cNvSpPr/>
          <p:nvPr/>
        </p:nvSpPr>
        <p:spPr>
          <a:xfrm>
            <a:off x="1775534" y="6365289"/>
            <a:ext cx="7609194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APERCUS PRES D’EUNE BANQUE A AJACCIO</a:t>
            </a:r>
            <a:endParaRPr lang="fr-FR" sz="2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87734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5235" y="0"/>
            <a:ext cx="5757429" cy="7014800"/>
          </a:xfrm>
        </p:spPr>
      </p:pic>
    </p:spTree>
    <p:extLst>
      <p:ext uri="{BB962C8B-B14F-4D97-AF65-F5344CB8AC3E}">
        <p14:creationId xmlns:p14="http://schemas.microsoft.com/office/powerpoint/2010/main" val="2816863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038" y="-124289"/>
            <a:ext cx="5520366" cy="6900459"/>
          </a:xfr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8500" y="5713706"/>
            <a:ext cx="1333500" cy="9525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999" y="5528638"/>
            <a:ext cx="1737885" cy="983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650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34</TotalTime>
  <Words>14</Words>
  <Application>Microsoft Office PowerPoint</Application>
  <PresentationFormat>Grand écran</PresentationFormat>
  <Paragraphs>3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N°204</dc:title>
  <dc:creator>BEYAERT Jean-Louis</dc:creator>
  <cp:lastModifiedBy>user</cp:lastModifiedBy>
  <cp:revision>6</cp:revision>
  <dcterms:created xsi:type="dcterms:W3CDTF">2026-04-20T12:40:42Z</dcterms:created>
  <dcterms:modified xsi:type="dcterms:W3CDTF">2026-04-20T13:15:13Z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