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7" r:id="rId28"/>
    <p:sldId id="282" r:id="rId29"/>
    <p:sldId id="283" r:id="rId30"/>
    <p:sldId id="284" r:id="rId31"/>
    <p:sldId id="285" r:id="rId32"/>
    <p:sldId id="286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5" r:id="rId48"/>
    <p:sldId id="302" r:id="rId49"/>
    <p:sldId id="303" r:id="rId50"/>
    <p:sldId id="304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-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8602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5895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243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849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249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505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548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0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312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412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05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2606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0354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099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22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081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627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278E1AC-6AEE-405D-A995-7375A1438A55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E4FA6-E414-4841-9764-81E3FA83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1910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417" y="156755"/>
            <a:ext cx="5882669" cy="718457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2521" y="4432663"/>
            <a:ext cx="1517722" cy="2425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708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60" y="69669"/>
            <a:ext cx="5900583" cy="680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881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33" y="0"/>
            <a:ext cx="5947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354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889" y="0"/>
            <a:ext cx="7207344" cy="690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144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39" y="-130630"/>
            <a:ext cx="6061228" cy="698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20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33" y="0"/>
            <a:ext cx="5947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42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081" y="-156754"/>
            <a:ext cx="6083886" cy="701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539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38" y="-130630"/>
            <a:ext cx="6163193" cy="710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652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195" y="-95794"/>
            <a:ext cx="5940013" cy="684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20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32" y="0"/>
            <a:ext cx="5891287" cy="679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516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502" y="104502"/>
            <a:ext cx="6753497" cy="675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742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33" y="0"/>
            <a:ext cx="5947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757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33" y="0"/>
            <a:ext cx="5947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94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33" y="0"/>
            <a:ext cx="6019686" cy="694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428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947" y="0"/>
            <a:ext cx="54221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333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200025"/>
            <a:ext cx="5010150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391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844" y="-113210"/>
            <a:ext cx="6046121" cy="697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134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457" y="69668"/>
            <a:ext cx="5887510" cy="678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573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02" y="-200298"/>
            <a:ext cx="7058297" cy="70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311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33" y="0"/>
            <a:ext cx="5947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53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337" y="75296"/>
            <a:ext cx="5803324" cy="6691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54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177" y="91453"/>
            <a:ext cx="5461767" cy="684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39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880" y="0"/>
            <a:ext cx="79182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500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33" y="0"/>
            <a:ext cx="5947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000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844" y="-113211"/>
            <a:ext cx="6163193" cy="710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625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32" y="0"/>
            <a:ext cx="594793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37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304" y="0"/>
            <a:ext cx="54113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957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496" y="-104504"/>
            <a:ext cx="6962503" cy="6962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432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032" y="0"/>
            <a:ext cx="5900047" cy="6802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275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086" y="15050"/>
            <a:ext cx="5991528" cy="690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87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0"/>
            <a:ext cx="49053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199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040" y="-155648"/>
            <a:ext cx="6082927" cy="7013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325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969" y="557349"/>
            <a:ext cx="8709103" cy="593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615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794" y="25090"/>
            <a:ext cx="5926173" cy="683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56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60" y="-15074"/>
            <a:ext cx="6070524" cy="699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828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126" y="-55238"/>
            <a:ext cx="5995841" cy="691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4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609" y="-69669"/>
            <a:ext cx="6080110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538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449" y="380999"/>
            <a:ext cx="5064664" cy="636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03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339" y="-130630"/>
            <a:ext cx="6491976" cy="698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99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846" y="226424"/>
            <a:ext cx="6326136" cy="681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507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190500"/>
            <a:ext cx="88900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37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677" y="0"/>
            <a:ext cx="5530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91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022" y="78378"/>
            <a:ext cx="6923697" cy="6726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092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685" y="0"/>
            <a:ext cx="6370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594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489" y="87086"/>
            <a:ext cx="6374674" cy="778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384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548" y="14883"/>
            <a:ext cx="6362487" cy="777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345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362" y="113211"/>
            <a:ext cx="5522579" cy="6744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235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058" y="-87086"/>
            <a:ext cx="5686580" cy="694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26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402" y="0"/>
            <a:ext cx="5968235" cy="728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766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803" y="-255012"/>
            <a:ext cx="6440866" cy="786630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833" y="5386388"/>
            <a:ext cx="2273006" cy="120672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04" y="5501982"/>
            <a:ext cx="2168917" cy="1227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655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48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N°135</dc:title>
  <dc:creator>BEYAERT Jean-Louis</dc:creator>
  <cp:lastModifiedBy>user</cp:lastModifiedBy>
  <cp:revision>6</cp:revision>
  <dcterms:created xsi:type="dcterms:W3CDTF">2026-05-01T18:50:38Z</dcterms:created>
  <dcterms:modified xsi:type="dcterms:W3CDTF">2026-05-01T19:44:08Z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