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1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17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834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997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377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05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32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411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869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712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088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427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09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244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451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701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253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289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48D3202-3A5F-412C-AEFD-02F45FD79F27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9EECFF6-F71C-476B-AC0C-8116FD457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7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120" y="468228"/>
            <a:ext cx="5001805" cy="576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63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629" y="609599"/>
            <a:ext cx="5333912" cy="714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913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490" y="444136"/>
            <a:ext cx="4494796" cy="60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83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882" y="539932"/>
            <a:ext cx="4989158" cy="6679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00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490" y="444137"/>
            <a:ext cx="4519864" cy="605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089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674" y="574766"/>
            <a:ext cx="5787778" cy="575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42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966" y="400594"/>
            <a:ext cx="4481787" cy="600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79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005" y="470262"/>
            <a:ext cx="4771248" cy="638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17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335" y="478971"/>
            <a:ext cx="6260167" cy="594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39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022" y="505097"/>
            <a:ext cx="4404663" cy="58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929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481" y="426720"/>
            <a:ext cx="4803772" cy="643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338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376" y="459376"/>
            <a:ext cx="5956663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40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863" y="435429"/>
            <a:ext cx="3602327" cy="595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242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57" y="514246"/>
            <a:ext cx="5060382" cy="677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168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434" y="211111"/>
            <a:ext cx="4693920" cy="6284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09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148" y="502586"/>
            <a:ext cx="4380411" cy="586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38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547" y="548640"/>
            <a:ext cx="4415682" cy="591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930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381000"/>
            <a:ext cx="48672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065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381000"/>
            <a:ext cx="48101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514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995" y="452846"/>
            <a:ext cx="4286936" cy="573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35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66" y="-148046"/>
            <a:ext cx="5023148" cy="672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742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826" y="539932"/>
            <a:ext cx="6104007" cy="583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5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240" y="243839"/>
            <a:ext cx="7524206" cy="752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94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756" y="857250"/>
            <a:ext cx="5369031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57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817" y="595859"/>
            <a:ext cx="4267200" cy="571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25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913" y="740228"/>
            <a:ext cx="5123930" cy="685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506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57262"/>
            <a:ext cx="5010150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02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859" y="836023"/>
            <a:ext cx="4037633" cy="5405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42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994" y="452846"/>
            <a:ext cx="4513359" cy="604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1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236" y="574766"/>
            <a:ext cx="4325671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59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817" y="412679"/>
            <a:ext cx="4520291" cy="605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91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817" y="400594"/>
            <a:ext cx="6329081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227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975" y="-496389"/>
            <a:ext cx="5083042" cy="680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99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500" y="461554"/>
            <a:ext cx="4377710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80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738187"/>
            <a:ext cx="47720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30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509" y="478972"/>
            <a:ext cx="4467720" cy="598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617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875" y="13791"/>
            <a:ext cx="5522549" cy="7393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44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76" y="383176"/>
            <a:ext cx="6058989" cy="605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934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846" y="452846"/>
            <a:ext cx="5930537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360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381000"/>
            <a:ext cx="49244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44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546" y="548640"/>
            <a:ext cx="4377711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575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490" y="444136"/>
            <a:ext cx="4389236" cy="587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361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223" y="531223"/>
            <a:ext cx="5893526" cy="589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268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620" y="130628"/>
            <a:ext cx="6170386" cy="653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7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915" y="391886"/>
            <a:ext cx="5158652" cy="594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413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444" y="478971"/>
            <a:ext cx="5777993" cy="666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10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317" y="365760"/>
            <a:ext cx="9000134" cy="589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22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997" y="487680"/>
            <a:ext cx="5189700" cy="598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17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680" y="435428"/>
            <a:ext cx="5151099" cy="593924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576" y="4777380"/>
            <a:ext cx="2566171" cy="136236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91" y="4958373"/>
            <a:ext cx="1851710" cy="104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243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25</TotalTime>
  <Words>0</Words>
  <Application>Microsoft Office PowerPoint</Application>
  <PresentationFormat>Grand écran</PresentationFormat>
  <Paragraphs>0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cxh'ti N°134</dc:title>
  <dc:creator>BEYAERT Jean-Louis</dc:creator>
  <cp:lastModifiedBy>user</cp:lastModifiedBy>
  <cp:revision>4</cp:revision>
  <dcterms:created xsi:type="dcterms:W3CDTF">2026-04-21T19:05:19Z</dcterms:created>
  <dcterms:modified xsi:type="dcterms:W3CDTF">2026-04-21T19:31:03Z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