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26"/>
  </p:notesMasterIdLst>
  <p:sldIdLst>
    <p:sldId id="337" r:id="rId2"/>
    <p:sldId id="257" r:id="rId3"/>
    <p:sldId id="258" r:id="rId4"/>
    <p:sldId id="259" r:id="rId5"/>
    <p:sldId id="260" r:id="rId6"/>
    <p:sldId id="261" r:id="rId7"/>
    <p:sldId id="290" r:id="rId8"/>
    <p:sldId id="291" r:id="rId9"/>
    <p:sldId id="292" r:id="rId10"/>
    <p:sldId id="262" r:id="rId11"/>
    <p:sldId id="276" r:id="rId12"/>
    <p:sldId id="277" r:id="rId13"/>
    <p:sldId id="282" r:id="rId14"/>
    <p:sldId id="279" r:id="rId15"/>
    <p:sldId id="268" r:id="rId16"/>
    <p:sldId id="270" r:id="rId17"/>
    <p:sldId id="283" r:id="rId18"/>
    <p:sldId id="293" r:id="rId19"/>
    <p:sldId id="333" r:id="rId20"/>
    <p:sldId id="297" r:id="rId21"/>
    <p:sldId id="299" r:id="rId22"/>
    <p:sldId id="300" r:id="rId23"/>
    <p:sldId id="306" r:id="rId24"/>
    <p:sldId id="307" r:id="rId25"/>
  </p:sldIdLst>
  <p:sldSz cx="9720263" cy="3600450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Andy" panose="020B0604020202020204" charset="0"/>
      <p:regular r:id="rId28"/>
      <p:bold r:id="rId29"/>
    </p:embeddedFont>
    <p:embeddedFont>
      <p:font typeface="Maiandra GD" panose="020E0502030308020204" pitchFamily="34" charset="0"/>
      <p:regular r:id="rId30"/>
      <p:bold r:id="rId31"/>
      <p:italic r:id="rId32"/>
    </p:embeddedFont>
    <p:embeddedFont>
      <p:font typeface="Monotype Corsiva" panose="03010101010201010101" pitchFamily="66" charset="0"/>
      <p:italic r:id="rId33"/>
    </p:embeddedFont>
  </p:embeddedFontLst>
  <p:defaultTextStyle>
    <a:defPPr>
      <a:defRPr lang="sr-Latn-C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3824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7649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14746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52995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1912441" algn="l" defTabSz="764977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294930" algn="l" defTabSz="764977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2677418" algn="l" defTabSz="764977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059906" algn="l" defTabSz="764977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AES" cryptAlgorithmClass="hash" cryptAlgorithmType="typeAny" cryptAlgorithmSid="14" spinCount="100000" saltData="tVcddwrKqQF7FvWrUN0xcQ==" hashData="ULqk43HKMYbRjH0eqNtZ/6hb0KkmdRorlmXv7bfWD8jh327pUpDINgLTBBbosx4CYQH7PDtC5SthPXOcGbhYu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00"/>
    <a:srgbClr val="FF7979"/>
    <a:srgbClr val="256169"/>
    <a:srgbClr val="0000B4"/>
    <a:srgbClr val="8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476" y="180"/>
      </p:cViewPr>
      <p:guideLst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-1198563" y="685800"/>
            <a:ext cx="9255126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6FA61C05-139F-42A5-A22A-11897315E23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66491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4" kern="1200">
        <a:solidFill>
          <a:schemeClr val="tx1"/>
        </a:solidFill>
        <a:latin typeface="Arial" charset="0"/>
        <a:ea typeface="+mn-ea"/>
        <a:cs typeface="+mn-cs"/>
      </a:defRPr>
    </a:lvl1pPr>
    <a:lvl2pPr marL="382488" algn="l" rtl="0" eaLnBrk="0" fontAlgn="base" hangingPunct="0">
      <a:spcBef>
        <a:spcPct val="30000"/>
      </a:spcBef>
      <a:spcAft>
        <a:spcPct val="0"/>
      </a:spcAft>
      <a:defRPr sz="1004" kern="1200">
        <a:solidFill>
          <a:schemeClr val="tx1"/>
        </a:solidFill>
        <a:latin typeface="Arial" charset="0"/>
        <a:ea typeface="+mn-ea"/>
        <a:cs typeface="+mn-cs"/>
      </a:defRPr>
    </a:lvl2pPr>
    <a:lvl3pPr marL="764977" algn="l" rtl="0" eaLnBrk="0" fontAlgn="base" hangingPunct="0">
      <a:spcBef>
        <a:spcPct val="30000"/>
      </a:spcBef>
      <a:spcAft>
        <a:spcPct val="0"/>
      </a:spcAft>
      <a:defRPr sz="1004" kern="1200">
        <a:solidFill>
          <a:schemeClr val="tx1"/>
        </a:solidFill>
        <a:latin typeface="Arial" charset="0"/>
        <a:ea typeface="+mn-ea"/>
        <a:cs typeface="+mn-cs"/>
      </a:defRPr>
    </a:lvl3pPr>
    <a:lvl4pPr marL="1147465" algn="l" rtl="0" eaLnBrk="0" fontAlgn="base" hangingPunct="0">
      <a:spcBef>
        <a:spcPct val="30000"/>
      </a:spcBef>
      <a:spcAft>
        <a:spcPct val="0"/>
      </a:spcAft>
      <a:defRPr sz="1004" kern="1200">
        <a:solidFill>
          <a:schemeClr val="tx1"/>
        </a:solidFill>
        <a:latin typeface="Arial" charset="0"/>
        <a:ea typeface="+mn-ea"/>
        <a:cs typeface="+mn-cs"/>
      </a:defRPr>
    </a:lvl4pPr>
    <a:lvl5pPr marL="1529953" algn="l" rtl="0" eaLnBrk="0" fontAlgn="base" hangingPunct="0">
      <a:spcBef>
        <a:spcPct val="30000"/>
      </a:spcBef>
      <a:spcAft>
        <a:spcPct val="0"/>
      </a:spcAft>
      <a:defRPr sz="1004" kern="1200">
        <a:solidFill>
          <a:schemeClr val="tx1"/>
        </a:solidFill>
        <a:latin typeface="Arial" charset="0"/>
        <a:ea typeface="+mn-ea"/>
        <a:cs typeface="+mn-cs"/>
      </a:defRPr>
    </a:lvl5pPr>
    <a:lvl6pPr marL="1912441" algn="l" defTabSz="764977" rtl="0" eaLnBrk="1" latinLnBrk="0" hangingPunct="1">
      <a:defRPr sz="1004" kern="1200">
        <a:solidFill>
          <a:schemeClr val="tx1"/>
        </a:solidFill>
        <a:latin typeface="+mn-lt"/>
        <a:ea typeface="+mn-ea"/>
        <a:cs typeface="+mn-cs"/>
      </a:defRPr>
    </a:lvl6pPr>
    <a:lvl7pPr marL="2294930" algn="l" defTabSz="764977" rtl="0" eaLnBrk="1" latinLnBrk="0" hangingPunct="1">
      <a:defRPr sz="1004" kern="1200">
        <a:solidFill>
          <a:schemeClr val="tx1"/>
        </a:solidFill>
        <a:latin typeface="+mn-lt"/>
        <a:ea typeface="+mn-ea"/>
        <a:cs typeface="+mn-cs"/>
      </a:defRPr>
    </a:lvl7pPr>
    <a:lvl8pPr marL="2677418" algn="l" defTabSz="764977" rtl="0" eaLnBrk="1" latinLnBrk="0" hangingPunct="1">
      <a:defRPr sz="1004" kern="1200">
        <a:solidFill>
          <a:schemeClr val="tx1"/>
        </a:solidFill>
        <a:latin typeface="+mn-lt"/>
        <a:ea typeface="+mn-ea"/>
        <a:cs typeface="+mn-cs"/>
      </a:defRPr>
    </a:lvl8pPr>
    <a:lvl9pPr marL="3059906" algn="l" defTabSz="764977" rtl="0" eaLnBrk="1" latinLnBrk="0" hangingPunct="1">
      <a:defRPr sz="10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A61C05-139F-42A5-A22A-11897315E239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2688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A61C05-139F-42A5-A22A-11897315E239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3706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824BCC-0F67-4F21-A839-2D8BDCDB2DB6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054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09D1DF6-68A3-4200-8367-E72AD1FBAA44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7941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61871A7-7249-4C56-966A-824002FBDE4F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488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29020" y="1118475"/>
            <a:ext cx="8262223" cy="7717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58040" y="2040257"/>
            <a:ext cx="6804184" cy="920115"/>
          </a:xfrm>
        </p:spPr>
        <p:txBody>
          <a:bodyPr/>
          <a:lstStyle>
            <a:lvl1pPr marL="0" indent="0" algn="ctr">
              <a:buNone/>
              <a:defRPr/>
            </a:lvl1pPr>
            <a:lvl2pPr marL="280337" indent="0" algn="ctr">
              <a:buNone/>
              <a:defRPr/>
            </a:lvl2pPr>
            <a:lvl3pPr marL="560675" indent="0" algn="ctr">
              <a:buNone/>
              <a:defRPr/>
            </a:lvl3pPr>
            <a:lvl4pPr marL="841012" indent="0" algn="ctr">
              <a:buNone/>
              <a:defRPr/>
            </a:lvl4pPr>
            <a:lvl5pPr marL="1121349" indent="0" algn="ctr">
              <a:buNone/>
              <a:defRPr/>
            </a:lvl5pPr>
            <a:lvl6pPr marL="1401687" indent="0" algn="ctr">
              <a:buNone/>
              <a:defRPr/>
            </a:lvl6pPr>
            <a:lvl7pPr marL="1682025" indent="0" algn="ctr">
              <a:buNone/>
              <a:defRPr/>
            </a:lvl7pPr>
            <a:lvl8pPr marL="1962361" indent="0" algn="ctr">
              <a:buNone/>
              <a:defRPr/>
            </a:lvl8pPr>
            <a:lvl9pPr marL="2242699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8E2C4-D5CB-4F64-8F0C-6B1EC7C78D0C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2235547548"/>
      </p:ext>
    </p:extLst>
  </p:cSld>
  <p:clrMapOvr>
    <a:masterClrMapping/>
  </p:clrMapOvr>
  <p:transition spd="slow" advClick="0" advTm="11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24856-5A4F-4F84-9A6B-3DBF71FA3D8C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435024921"/>
      </p:ext>
    </p:extLst>
  </p:cSld>
  <p:clrMapOvr>
    <a:masterClrMapping/>
  </p:clrMapOvr>
  <p:transition spd="slow" advClick="0" advTm="11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67835" y="2313624"/>
            <a:ext cx="8262223" cy="715089"/>
          </a:xfrm>
        </p:spPr>
        <p:txBody>
          <a:bodyPr anchor="t"/>
          <a:lstStyle>
            <a:lvl1pPr algn="l">
              <a:defRPr sz="2453" b="1" cap="all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67835" y="1526026"/>
            <a:ext cx="8262223" cy="787598"/>
          </a:xfrm>
        </p:spPr>
        <p:txBody>
          <a:bodyPr anchor="b"/>
          <a:lstStyle>
            <a:lvl1pPr marL="0" indent="0">
              <a:buNone/>
              <a:defRPr sz="1227"/>
            </a:lvl1pPr>
            <a:lvl2pPr marL="280337" indent="0">
              <a:buNone/>
              <a:defRPr sz="1103"/>
            </a:lvl2pPr>
            <a:lvl3pPr marL="560675" indent="0">
              <a:buNone/>
              <a:defRPr sz="981"/>
            </a:lvl3pPr>
            <a:lvl4pPr marL="841012" indent="0">
              <a:buNone/>
              <a:defRPr sz="858"/>
            </a:lvl4pPr>
            <a:lvl5pPr marL="1121349" indent="0">
              <a:buNone/>
              <a:defRPr sz="858"/>
            </a:lvl5pPr>
            <a:lvl6pPr marL="1401687" indent="0">
              <a:buNone/>
              <a:defRPr sz="858"/>
            </a:lvl6pPr>
            <a:lvl7pPr marL="1682025" indent="0">
              <a:buNone/>
              <a:defRPr sz="858"/>
            </a:lvl7pPr>
            <a:lvl8pPr marL="1962361" indent="0">
              <a:buNone/>
              <a:defRPr sz="858"/>
            </a:lvl8pPr>
            <a:lvl9pPr marL="2242699" indent="0">
              <a:buNone/>
              <a:defRPr sz="858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9D3D0-99F8-43A2-8267-67F5623E2DE1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712981427"/>
      </p:ext>
    </p:extLst>
  </p:cSld>
  <p:clrMapOvr>
    <a:masterClrMapping/>
  </p:clrMapOvr>
  <p:transition spd="slow" advClick="0" advTm="11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86014" y="840106"/>
            <a:ext cx="4293117" cy="2376131"/>
          </a:xfrm>
        </p:spPr>
        <p:txBody>
          <a:bodyPr/>
          <a:lstStyle>
            <a:lvl1pPr>
              <a:defRPr sz="1717"/>
            </a:lvl1pPr>
            <a:lvl2pPr>
              <a:defRPr sz="1471"/>
            </a:lvl2pPr>
            <a:lvl3pPr>
              <a:defRPr sz="1227"/>
            </a:lvl3pPr>
            <a:lvl4pPr>
              <a:defRPr sz="1103"/>
            </a:lvl4pPr>
            <a:lvl5pPr>
              <a:defRPr sz="1103"/>
            </a:lvl5pPr>
            <a:lvl6pPr>
              <a:defRPr sz="1103"/>
            </a:lvl6pPr>
            <a:lvl7pPr>
              <a:defRPr sz="1103"/>
            </a:lvl7pPr>
            <a:lvl8pPr>
              <a:defRPr sz="1103"/>
            </a:lvl8pPr>
            <a:lvl9pPr>
              <a:defRPr sz="110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41133" y="840106"/>
            <a:ext cx="4293117" cy="2376131"/>
          </a:xfrm>
        </p:spPr>
        <p:txBody>
          <a:bodyPr/>
          <a:lstStyle>
            <a:lvl1pPr>
              <a:defRPr sz="1717"/>
            </a:lvl1pPr>
            <a:lvl2pPr>
              <a:defRPr sz="1471"/>
            </a:lvl2pPr>
            <a:lvl3pPr>
              <a:defRPr sz="1227"/>
            </a:lvl3pPr>
            <a:lvl4pPr>
              <a:defRPr sz="1103"/>
            </a:lvl4pPr>
            <a:lvl5pPr>
              <a:defRPr sz="1103"/>
            </a:lvl5pPr>
            <a:lvl6pPr>
              <a:defRPr sz="1103"/>
            </a:lvl6pPr>
            <a:lvl7pPr>
              <a:defRPr sz="1103"/>
            </a:lvl7pPr>
            <a:lvl8pPr>
              <a:defRPr sz="1103"/>
            </a:lvl8pPr>
            <a:lvl9pPr>
              <a:defRPr sz="110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47A5A-8C16-49FF-B600-720F59ADC569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4182962382"/>
      </p:ext>
    </p:extLst>
  </p:cSld>
  <p:clrMapOvr>
    <a:masterClrMapping/>
  </p:clrMapOvr>
  <p:transition spd="slow" advClick="0" advTm="11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86015" y="805935"/>
            <a:ext cx="4294804" cy="335875"/>
          </a:xfrm>
        </p:spPr>
        <p:txBody>
          <a:bodyPr anchor="b"/>
          <a:lstStyle>
            <a:lvl1pPr marL="0" indent="0">
              <a:buNone/>
              <a:defRPr sz="1471" b="1"/>
            </a:lvl1pPr>
            <a:lvl2pPr marL="280337" indent="0">
              <a:buNone/>
              <a:defRPr sz="1227" b="1"/>
            </a:lvl2pPr>
            <a:lvl3pPr marL="560675" indent="0">
              <a:buNone/>
              <a:defRPr sz="1103" b="1"/>
            </a:lvl3pPr>
            <a:lvl4pPr marL="841012" indent="0">
              <a:buNone/>
              <a:defRPr sz="981" b="1"/>
            </a:lvl4pPr>
            <a:lvl5pPr marL="1121349" indent="0">
              <a:buNone/>
              <a:defRPr sz="981" b="1"/>
            </a:lvl5pPr>
            <a:lvl6pPr marL="1401687" indent="0">
              <a:buNone/>
              <a:defRPr sz="981" b="1"/>
            </a:lvl6pPr>
            <a:lvl7pPr marL="1682025" indent="0">
              <a:buNone/>
              <a:defRPr sz="981" b="1"/>
            </a:lvl7pPr>
            <a:lvl8pPr marL="1962361" indent="0">
              <a:buNone/>
              <a:defRPr sz="981" b="1"/>
            </a:lvl8pPr>
            <a:lvl9pPr marL="2242699" indent="0">
              <a:buNone/>
              <a:defRPr sz="981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015" y="1141810"/>
            <a:ext cx="4294804" cy="2074426"/>
          </a:xfrm>
        </p:spPr>
        <p:txBody>
          <a:bodyPr/>
          <a:lstStyle>
            <a:lvl1pPr>
              <a:defRPr sz="1471"/>
            </a:lvl1pPr>
            <a:lvl2pPr>
              <a:defRPr sz="1227"/>
            </a:lvl2pPr>
            <a:lvl3pPr>
              <a:defRPr sz="1103"/>
            </a:lvl3pPr>
            <a:lvl4pPr>
              <a:defRPr sz="981"/>
            </a:lvl4pPr>
            <a:lvl5pPr>
              <a:defRPr sz="981"/>
            </a:lvl5pPr>
            <a:lvl6pPr>
              <a:defRPr sz="981"/>
            </a:lvl6pPr>
            <a:lvl7pPr>
              <a:defRPr sz="981"/>
            </a:lvl7pPr>
            <a:lvl8pPr>
              <a:defRPr sz="981"/>
            </a:lvl8pPr>
            <a:lvl9pPr>
              <a:defRPr sz="981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7761" y="805935"/>
            <a:ext cx="4296491" cy="335875"/>
          </a:xfrm>
        </p:spPr>
        <p:txBody>
          <a:bodyPr anchor="b"/>
          <a:lstStyle>
            <a:lvl1pPr marL="0" indent="0">
              <a:buNone/>
              <a:defRPr sz="1471" b="1"/>
            </a:lvl1pPr>
            <a:lvl2pPr marL="280337" indent="0">
              <a:buNone/>
              <a:defRPr sz="1227" b="1"/>
            </a:lvl2pPr>
            <a:lvl3pPr marL="560675" indent="0">
              <a:buNone/>
              <a:defRPr sz="1103" b="1"/>
            </a:lvl3pPr>
            <a:lvl4pPr marL="841012" indent="0">
              <a:buNone/>
              <a:defRPr sz="981" b="1"/>
            </a:lvl4pPr>
            <a:lvl5pPr marL="1121349" indent="0">
              <a:buNone/>
              <a:defRPr sz="981" b="1"/>
            </a:lvl5pPr>
            <a:lvl6pPr marL="1401687" indent="0">
              <a:buNone/>
              <a:defRPr sz="981" b="1"/>
            </a:lvl6pPr>
            <a:lvl7pPr marL="1682025" indent="0">
              <a:buNone/>
              <a:defRPr sz="981" b="1"/>
            </a:lvl7pPr>
            <a:lvl8pPr marL="1962361" indent="0">
              <a:buNone/>
              <a:defRPr sz="981" b="1"/>
            </a:lvl8pPr>
            <a:lvl9pPr marL="2242699" indent="0">
              <a:buNone/>
              <a:defRPr sz="981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937761" y="1141810"/>
            <a:ext cx="4296491" cy="2074426"/>
          </a:xfrm>
        </p:spPr>
        <p:txBody>
          <a:bodyPr/>
          <a:lstStyle>
            <a:lvl1pPr>
              <a:defRPr sz="1471"/>
            </a:lvl1pPr>
            <a:lvl2pPr>
              <a:defRPr sz="1227"/>
            </a:lvl2pPr>
            <a:lvl3pPr>
              <a:defRPr sz="1103"/>
            </a:lvl3pPr>
            <a:lvl4pPr>
              <a:defRPr sz="981"/>
            </a:lvl4pPr>
            <a:lvl5pPr>
              <a:defRPr sz="981"/>
            </a:lvl5pPr>
            <a:lvl6pPr>
              <a:defRPr sz="981"/>
            </a:lvl6pPr>
            <a:lvl7pPr>
              <a:defRPr sz="981"/>
            </a:lvl7pPr>
            <a:lvl8pPr>
              <a:defRPr sz="981"/>
            </a:lvl8pPr>
            <a:lvl9pPr>
              <a:defRPr sz="981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8CEB5-A3F3-4A7B-9D7E-1EBB12EE25E6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1257244203"/>
      </p:ext>
    </p:extLst>
  </p:cSld>
  <p:clrMapOvr>
    <a:masterClrMapping/>
  </p:clrMapOvr>
  <p:transition spd="slow" advClick="0" advTm="11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F94AA-3343-4C77-8326-6D9A59DA28B4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1250201656"/>
      </p:ext>
    </p:extLst>
  </p:cSld>
  <p:clrMapOvr>
    <a:masterClrMapping/>
  </p:clrMapOvr>
  <p:transition spd="slow" advClick="0" advTm="11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AE3B9-0887-4C6B-B703-392A0E803086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407709100"/>
      </p:ext>
    </p:extLst>
  </p:cSld>
  <p:clrMapOvr>
    <a:masterClrMapping/>
  </p:clrMapOvr>
  <p:transition spd="slow" advClick="0" advTm="11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6015" y="143353"/>
            <a:ext cx="3197900" cy="610077"/>
          </a:xfrm>
        </p:spPr>
        <p:txBody>
          <a:bodyPr anchor="b"/>
          <a:lstStyle>
            <a:lvl1pPr algn="l">
              <a:defRPr sz="1227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00354" y="143353"/>
            <a:ext cx="5433897" cy="3072884"/>
          </a:xfrm>
        </p:spPr>
        <p:txBody>
          <a:bodyPr/>
          <a:lstStyle>
            <a:lvl1pPr>
              <a:defRPr sz="1962"/>
            </a:lvl1pPr>
            <a:lvl2pPr>
              <a:defRPr sz="1717"/>
            </a:lvl2pPr>
            <a:lvl3pPr>
              <a:defRPr sz="1471"/>
            </a:lvl3pPr>
            <a:lvl4pPr>
              <a:defRPr sz="1227"/>
            </a:lvl4pPr>
            <a:lvl5pPr>
              <a:defRPr sz="1227"/>
            </a:lvl5pPr>
            <a:lvl6pPr>
              <a:defRPr sz="1227"/>
            </a:lvl6pPr>
            <a:lvl7pPr>
              <a:defRPr sz="1227"/>
            </a:lvl7pPr>
            <a:lvl8pPr>
              <a:defRPr sz="1227"/>
            </a:lvl8pPr>
            <a:lvl9pPr>
              <a:defRPr sz="122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900" cy="2462808"/>
          </a:xfrm>
        </p:spPr>
        <p:txBody>
          <a:bodyPr/>
          <a:lstStyle>
            <a:lvl1pPr marL="0" indent="0">
              <a:buNone/>
              <a:defRPr sz="858"/>
            </a:lvl1pPr>
            <a:lvl2pPr marL="280337" indent="0">
              <a:buNone/>
              <a:defRPr sz="736"/>
            </a:lvl2pPr>
            <a:lvl3pPr marL="560675" indent="0">
              <a:buNone/>
              <a:defRPr sz="613"/>
            </a:lvl3pPr>
            <a:lvl4pPr marL="841012" indent="0">
              <a:buNone/>
              <a:defRPr sz="552"/>
            </a:lvl4pPr>
            <a:lvl5pPr marL="1121349" indent="0">
              <a:buNone/>
              <a:defRPr sz="552"/>
            </a:lvl5pPr>
            <a:lvl6pPr marL="1401687" indent="0">
              <a:buNone/>
              <a:defRPr sz="552"/>
            </a:lvl6pPr>
            <a:lvl7pPr marL="1682025" indent="0">
              <a:buNone/>
              <a:defRPr sz="552"/>
            </a:lvl7pPr>
            <a:lvl8pPr marL="1962361" indent="0">
              <a:buNone/>
              <a:defRPr sz="552"/>
            </a:lvl8pPr>
            <a:lvl9pPr marL="2242699" indent="0">
              <a:buNone/>
              <a:defRPr sz="552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5868F-71AA-45D2-B5B1-A12A496E6B0D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808194007"/>
      </p:ext>
    </p:extLst>
  </p:cSld>
  <p:clrMapOvr>
    <a:masterClrMapping/>
  </p:clrMapOvr>
  <p:transition spd="slow" advClick="0" advTm="11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05239" y="2520316"/>
            <a:ext cx="5832158" cy="297537"/>
          </a:xfrm>
        </p:spPr>
        <p:txBody>
          <a:bodyPr anchor="b"/>
          <a:lstStyle>
            <a:lvl1pPr algn="l">
              <a:defRPr sz="1227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05239" y="321708"/>
            <a:ext cx="5832158" cy="2160270"/>
          </a:xfrm>
        </p:spPr>
        <p:txBody>
          <a:bodyPr/>
          <a:lstStyle>
            <a:lvl1pPr marL="0" indent="0">
              <a:buNone/>
              <a:defRPr sz="1962"/>
            </a:lvl1pPr>
            <a:lvl2pPr marL="280337" indent="0">
              <a:buNone/>
              <a:defRPr sz="1717"/>
            </a:lvl2pPr>
            <a:lvl3pPr marL="560675" indent="0">
              <a:buNone/>
              <a:defRPr sz="1471"/>
            </a:lvl3pPr>
            <a:lvl4pPr marL="841012" indent="0">
              <a:buNone/>
              <a:defRPr sz="1227"/>
            </a:lvl4pPr>
            <a:lvl5pPr marL="1121349" indent="0">
              <a:buNone/>
              <a:defRPr sz="1227"/>
            </a:lvl5pPr>
            <a:lvl6pPr marL="1401687" indent="0">
              <a:buNone/>
              <a:defRPr sz="1227"/>
            </a:lvl6pPr>
            <a:lvl7pPr marL="1682025" indent="0">
              <a:buNone/>
              <a:defRPr sz="1227"/>
            </a:lvl7pPr>
            <a:lvl8pPr marL="1962361" indent="0">
              <a:buNone/>
              <a:defRPr sz="1227"/>
            </a:lvl8pPr>
            <a:lvl9pPr marL="2242699" indent="0">
              <a:buNone/>
              <a:defRPr sz="1227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s-CO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05239" y="2817854"/>
            <a:ext cx="5832158" cy="422553"/>
          </a:xfrm>
        </p:spPr>
        <p:txBody>
          <a:bodyPr/>
          <a:lstStyle>
            <a:lvl1pPr marL="0" indent="0">
              <a:buNone/>
              <a:defRPr sz="858"/>
            </a:lvl1pPr>
            <a:lvl2pPr marL="280337" indent="0">
              <a:buNone/>
              <a:defRPr sz="736"/>
            </a:lvl2pPr>
            <a:lvl3pPr marL="560675" indent="0">
              <a:buNone/>
              <a:defRPr sz="613"/>
            </a:lvl3pPr>
            <a:lvl4pPr marL="841012" indent="0">
              <a:buNone/>
              <a:defRPr sz="552"/>
            </a:lvl4pPr>
            <a:lvl5pPr marL="1121349" indent="0">
              <a:buNone/>
              <a:defRPr sz="552"/>
            </a:lvl5pPr>
            <a:lvl6pPr marL="1401687" indent="0">
              <a:buNone/>
              <a:defRPr sz="552"/>
            </a:lvl6pPr>
            <a:lvl7pPr marL="1682025" indent="0">
              <a:buNone/>
              <a:defRPr sz="552"/>
            </a:lvl7pPr>
            <a:lvl8pPr marL="1962361" indent="0">
              <a:buNone/>
              <a:defRPr sz="552"/>
            </a:lvl8pPr>
            <a:lvl9pPr marL="2242699" indent="0">
              <a:buNone/>
              <a:defRPr sz="552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5ADF5-262F-4B4D-ABF8-4173A635E9AE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495875477"/>
      </p:ext>
    </p:extLst>
  </p:cSld>
  <p:clrMapOvr>
    <a:masterClrMapping/>
  </p:clrMapOvr>
  <p:transition spd="slow" advClick="0" advTm="11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72DBE-5946-468C-ACB5-67BF0C342000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1444029298"/>
      </p:ext>
    </p:extLst>
  </p:cSld>
  <p:clrMapOvr>
    <a:masterClrMapping/>
  </p:clrMapOvr>
  <p:transition spd="slow" advClick="0" advTm="11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47190" y="144185"/>
            <a:ext cx="2187059" cy="30720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86013" y="144185"/>
            <a:ext cx="6399173" cy="30720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8E08D-449A-403A-BB94-C286B796F653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  <p:extLst>
      <p:ext uri="{BB962C8B-B14F-4D97-AF65-F5344CB8AC3E}">
        <p14:creationId xmlns:p14="http://schemas.microsoft.com/office/powerpoint/2010/main" val="1676093861"/>
      </p:ext>
    </p:extLst>
  </p:cSld>
  <p:clrMapOvr>
    <a:masterClrMapping/>
  </p:clrMapOvr>
  <p:transition spd="slow" advClick="0" advTm="11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86014" y="144185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sr-Latn-C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6014" y="840106"/>
            <a:ext cx="8748237" cy="2376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sr-Latn-C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014" y="3278744"/>
            <a:ext cx="2268062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58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21091" y="3278744"/>
            <a:ext cx="3078082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58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66190" y="3278744"/>
            <a:ext cx="2268062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58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898E3468-4CC5-4600-9A8D-DF521CF9A20A}" type="slidenum">
              <a:rPr lang="sr-Latn-CS"/>
              <a:pPr>
                <a:defRPr/>
              </a:pPr>
              <a:t>‹N°›</a:t>
            </a:fld>
            <a:endParaRPr lang="sr-Latn-C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1000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5pPr>
      <a:lvl6pPr marL="280337" algn="ctr" rtl="0" eaLnBrk="1" fontAlgn="base" hangingPunct="1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6pPr>
      <a:lvl7pPr marL="560675" algn="ctr" rtl="0" eaLnBrk="1" fontAlgn="base" hangingPunct="1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7pPr>
      <a:lvl8pPr marL="841012" algn="ctr" rtl="0" eaLnBrk="1" fontAlgn="base" hangingPunct="1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8pPr>
      <a:lvl9pPr marL="1121349" algn="ctr" rtl="0" eaLnBrk="1" fontAlgn="base" hangingPunct="1">
        <a:spcBef>
          <a:spcPct val="0"/>
        </a:spcBef>
        <a:spcAft>
          <a:spcPct val="0"/>
        </a:spcAft>
        <a:defRPr sz="2698">
          <a:solidFill>
            <a:schemeClr val="tx2"/>
          </a:solidFill>
          <a:latin typeface="Arial" charset="0"/>
        </a:defRPr>
      </a:lvl9pPr>
    </p:titleStyle>
    <p:bodyStyle>
      <a:lvl1pPr marL="210253" indent="-210253" algn="l" rtl="0" eaLnBrk="0" fontAlgn="base" hangingPunct="0">
        <a:spcBef>
          <a:spcPct val="20000"/>
        </a:spcBef>
        <a:spcAft>
          <a:spcPct val="0"/>
        </a:spcAft>
        <a:buChar char="•"/>
        <a:defRPr sz="1962">
          <a:solidFill>
            <a:schemeClr val="tx1"/>
          </a:solidFill>
          <a:latin typeface="+mn-lt"/>
          <a:ea typeface="+mn-ea"/>
          <a:cs typeface="+mn-cs"/>
        </a:defRPr>
      </a:lvl1pPr>
      <a:lvl2pPr marL="455548" indent="-175211" algn="l" rtl="0" eaLnBrk="0" fontAlgn="base" hangingPunct="0">
        <a:spcBef>
          <a:spcPct val="20000"/>
        </a:spcBef>
        <a:spcAft>
          <a:spcPct val="0"/>
        </a:spcAft>
        <a:buChar char="–"/>
        <a:defRPr sz="1717">
          <a:solidFill>
            <a:schemeClr val="tx1"/>
          </a:solidFill>
          <a:latin typeface="+mn-lt"/>
        </a:defRPr>
      </a:lvl2pPr>
      <a:lvl3pPr marL="700843" indent="-140169" algn="l" rtl="0" eaLnBrk="0" fontAlgn="base" hangingPunct="0">
        <a:spcBef>
          <a:spcPct val="20000"/>
        </a:spcBef>
        <a:spcAft>
          <a:spcPct val="0"/>
        </a:spcAft>
        <a:buChar char="•"/>
        <a:defRPr sz="1471">
          <a:solidFill>
            <a:schemeClr val="tx1"/>
          </a:solidFill>
          <a:latin typeface="+mn-lt"/>
        </a:defRPr>
      </a:lvl3pPr>
      <a:lvl4pPr marL="981181" indent="-140169" algn="l" rtl="0" eaLnBrk="0" fontAlgn="base" hangingPunct="0">
        <a:spcBef>
          <a:spcPct val="20000"/>
        </a:spcBef>
        <a:spcAft>
          <a:spcPct val="0"/>
        </a:spcAft>
        <a:buChar char="–"/>
        <a:defRPr sz="1227">
          <a:solidFill>
            <a:schemeClr val="tx1"/>
          </a:solidFill>
          <a:latin typeface="+mn-lt"/>
        </a:defRPr>
      </a:lvl4pPr>
      <a:lvl5pPr marL="1261518" indent="-140169" algn="l" rtl="0" eaLnBrk="0" fontAlgn="base" hangingPunct="0">
        <a:spcBef>
          <a:spcPct val="20000"/>
        </a:spcBef>
        <a:spcAft>
          <a:spcPct val="0"/>
        </a:spcAft>
        <a:buChar char="»"/>
        <a:defRPr sz="1227">
          <a:solidFill>
            <a:schemeClr val="tx1"/>
          </a:solidFill>
          <a:latin typeface="+mn-lt"/>
        </a:defRPr>
      </a:lvl5pPr>
      <a:lvl6pPr marL="1541856" indent="-140169" algn="l" rtl="0" eaLnBrk="1" fontAlgn="base" hangingPunct="1">
        <a:spcBef>
          <a:spcPct val="20000"/>
        </a:spcBef>
        <a:spcAft>
          <a:spcPct val="0"/>
        </a:spcAft>
        <a:buChar char="»"/>
        <a:defRPr sz="1227">
          <a:solidFill>
            <a:schemeClr val="tx1"/>
          </a:solidFill>
          <a:latin typeface="+mn-lt"/>
        </a:defRPr>
      </a:lvl6pPr>
      <a:lvl7pPr marL="1822193" indent="-140169" algn="l" rtl="0" eaLnBrk="1" fontAlgn="base" hangingPunct="1">
        <a:spcBef>
          <a:spcPct val="20000"/>
        </a:spcBef>
        <a:spcAft>
          <a:spcPct val="0"/>
        </a:spcAft>
        <a:buChar char="»"/>
        <a:defRPr sz="1227">
          <a:solidFill>
            <a:schemeClr val="tx1"/>
          </a:solidFill>
          <a:latin typeface="+mn-lt"/>
        </a:defRPr>
      </a:lvl7pPr>
      <a:lvl8pPr marL="2102530" indent="-140169" algn="l" rtl="0" eaLnBrk="1" fontAlgn="base" hangingPunct="1">
        <a:spcBef>
          <a:spcPct val="20000"/>
        </a:spcBef>
        <a:spcAft>
          <a:spcPct val="0"/>
        </a:spcAft>
        <a:buChar char="»"/>
        <a:defRPr sz="1227">
          <a:solidFill>
            <a:schemeClr val="tx1"/>
          </a:solidFill>
          <a:latin typeface="+mn-lt"/>
        </a:defRPr>
      </a:lvl8pPr>
      <a:lvl9pPr marL="2382868" indent="-140169" algn="l" rtl="0" eaLnBrk="1" fontAlgn="base" hangingPunct="1">
        <a:spcBef>
          <a:spcPct val="20000"/>
        </a:spcBef>
        <a:spcAft>
          <a:spcPct val="0"/>
        </a:spcAft>
        <a:buChar char="»"/>
        <a:defRPr sz="1227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1pPr>
      <a:lvl2pPr marL="280337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2pPr>
      <a:lvl3pPr marL="560675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3pPr>
      <a:lvl4pPr marL="841012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4pPr>
      <a:lvl5pPr marL="1121349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5pPr>
      <a:lvl6pPr marL="1401687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6pPr>
      <a:lvl7pPr marL="1682025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7pPr>
      <a:lvl8pPr marL="1962361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8pPr>
      <a:lvl9pPr marL="2242699" algn="l" defTabSz="560675" rtl="0" eaLnBrk="1" latinLnBrk="0" hangingPunct="1">
        <a:defRPr sz="110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prstDash val="sysDot"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Rectangle 4"/>
          <p:cNvSpPr/>
          <p:nvPr/>
        </p:nvSpPr>
        <p:spPr>
          <a:xfrm>
            <a:off x="1080000" y="1224000"/>
            <a:ext cx="7560000" cy="720000"/>
          </a:xfrm>
          <a:prstGeom prst="rect">
            <a:avLst/>
          </a:prstGeom>
          <a:noFill/>
        </p:spPr>
        <p:txBody>
          <a:bodyPr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6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  <a:cs typeface="Arial" charset="0"/>
              </a:rPr>
              <a:t>Dimension cosmos</a:t>
            </a:r>
          </a:p>
          <a:p>
            <a:pPr algn="ctr">
              <a:defRPr/>
            </a:pPr>
            <a:r>
              <a:rPr lang="fr-FR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  <a:cs typeface="Arial" charset="0"/>
              </a:rPr>
              <a:t>Une leçon </a:t>
            </a:r>
            <a:r>
              <a:rPr lang="fr-F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  <a:cs typeface="Arial" charset="0"/>
              </a:rPr>
              <a:t>d’humilité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3240000" y="3060000"/>
            <a:ext cx="3233687" cy="582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594" dirty="0">
                <a:solidFill>
                  <a:schemeClr val="bg1"/>
                </a:solidFill>
                <a:latin typeface="Monotype Corsiva" pitchFamily="66" charset="0"/>
              </a:rPr>
              <a:t>Musique : </a:t>
            </a:r>
            <a:r>
              <a:rPr lang="fr-FR" sz="1594" dirty="0" err="1">
                <a:solidFill>
                  <a:schemeClr val="bg1"/>
                </a:solidFill>
                <a:latin typeface="Monotype Corsiva" pitchFamily="66" charset="0"/>
              </a:rPr>
              <a:t>Bilitis</a:t>
            </a:r>
            <a:r>
              <a:rPr lang="fr-FR" sz="1594" dirty="0">
                <a:solidFill>
                  <a:schemeClr val="bg1"/>
                </a:solidFill>
                <a:latin typeface="Monotype Corsiva" pitchFamily="66" charset="0"/>
              </a:rPr>
              <a:t> – Francis Lai</a:t>
            </a:r>
          </a:p>
          <a:p>
            <a:pPr algn="ctr" eaLnBrk="1" hangingPunct="1"/>
            <a:r>
              <a:rPr lang="fr-FR" sz="1594" dirty="0">
                <a:solidFill>
                  <a:schemeClr val="bg1"/>
                </a:solidFill>
                <a:latin typeface="Monotype Corsiva" pitchFamily="66" charset="0"/>
              </a:rPr>
              <a:t>Diaporama © Apex (astronome amateur)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340411" y="2520000"/>
            <a:ext cx="5040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On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se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croit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grand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,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mais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…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qu’est-on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, comparé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au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reste de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l’Univers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?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  <a:cs typeface="Arial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800000" y="1512000"/>
            <a:ext cx="6120000" cy="83099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Avec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8,3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milliards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d’êtres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humains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sur Terre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celui-ci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se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croit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tout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puissant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et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unique</a:t>
            </a:r>
            <a:endParaRPr lang="es-AR" sz="1200" dirty="0">
              <a:solidFill>
                <a:srgbClr val="FFFF00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ndy" panose="03080602030302030203" pitchFamily="66" charset="0"/>
            </a:endParaRPr>
          </a:p>
          <a:p>
            <a:pPr algn="ctr">
              <a:defRPr/>
            </a:pP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dans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l’Univers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et que son monde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est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indestructible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grâce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à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sa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taille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et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sa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grandeur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.</a:t>
            </a:r>
          </a:p>
          <a:p>
            <a:pPr algn="ctr">
              <a:defRPr/>
            </a:pP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Nous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sommes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sur un monde de 510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millions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de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kilomètres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carrés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et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d’une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  <a:r>
              <a:rPr lang="es-AR" sz="1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masse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</a:t>
            </a:r>
          </a:p>
          <a:p>
            <a:pPr algn="ctr">
              <a:defRPr/>
            </a:pP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de 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  <a:cs typeface="Arial" charset="0"/>
              </a:rPr>
              <a:t>6 000 quadrillions de kg (6 000 000 000 000 000 000 000 000 kg)</a:t>
            </a:r>
            <a:r>
              <a:rPr lang="es-AR" sz="1200" dirty="0">
                <a:solidFill>
                  <a:srgbClr val="FFFF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</a:rPr>
              <a:t> !</a:t>
            </a:r>
            <a:endParaRPr lang="fr-FR" sz="1200" dirty="0">
              <a:solidFill>
                <a:srgbClr val="FFFF00"/>
              </a:solidFill>
              <a:latin typeface="Andy" panose="03080602030302030203" pitchFamily="66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>
        <p:sndAc>
          <p:stSnd>
            <p:snd r:embed="rId3" name="Francis-Lai-Générique-de-fin-_de-Bilitis_.wav"/>
          </p:stSnd>
        </p:sndAc>
      </p:transition>
    </mc:Choice>
    <mc:Fallback xmlns="">
      <p:transition advClick="0" advTm="28000">
        <p:sndAc>
          <p:stSnd>
            <p:snd r:embed="rId5" name="Francis-Lai-Générique-de-fin-_de-Bilitis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5610612" y="2935843"/>
            <a:ext cx="5295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/>
          </a:p>
        </p:txBody>
      </p:sp>
      <p:sp>
        <p:nvSpPr>
          <p:cNvPr id="4100" name="ZoneTexte 3"/>
          <p:cNvSpPr txBox="1">
            <a:spLocks noChangeArrowheads="1"/>
          </p:cNvSpPr>
          <p:nvPr/>
        </p:nvSpPr>
        <p:spPr bwMode="auto">
          <a:xfrm>
            <a:off x="3060000" y="0"/>
            <a:ext cx="3566087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250" b="1" dirty="0">
                <a:solidFill>
                  <a:schemeClr val="bg1"/>
                </a:solidFill>
                <a:latin typeface="Andy" panose="03080602030302030203" pitchFamily="66" charset="0"/>
              </a:rPr>
              <a:t>Croyez-vous que la Terre est la plus volumineuse des planètes du système solaire ?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3024000" y="-1"/>
            <a:ext cx="3168000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250" b="1" dirty="0">
                <a:solidFill>
                  <a:schemeClr val="bg1"/>
                </a:solidFill>
                <a:latin typeface="Andy" panose="03080602030302030203" pitchFamily="66" charset="0"/>
              </a:rPr>
              <a:t>Détrompez-vous et voyez où elle se situe par rapport aux autres planètes de notre système.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2880000" y="0"/>
            <a:ext cx="3960000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250" b="1" dirty="0">
                <a:solidFill>
                  <a:schemeClr val="bg1"/>
                </a:solidFill>
                <a:latin typeface="Andy" panose="03080602030302030203" pitchFamily="66" charset="0"/>
              </a:rPr>
              <a:t>Et maintenant, où se situe t’elle par rapport au Soleil ?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846030" y="936129"/>
            <a:ext cx="2758517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rIns="0" anchor="ctr">
            <a:spAutoFit/>
          </a:bodyPr>
          <a:lstStyle/>
          <a:p>
            <a:pPr algn="ctr">
              <a:defRPr/>
            </a:pP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Mais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ce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n’est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pas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tout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car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au-delà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de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notre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étoile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le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Soleil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il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y a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d’autres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étoiles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bien plus </a:t>
            </a:r>
            <a:r>
              <a:rPr lang="es-CL" sz="150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volumineuses</a:t>
            </a:r>
            <a:r>
              <a:rPr lang="es-CL" sz="150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.</a:t>
            </a:r>
            <a:endParaRPr lang="hr-HR" sz="1500" dirty="0">
              <a:solidFill>
                <a:schemeClr val="bg1"/>
              </a:solidFill>
              <a:latin typeface="Andy" panose="03080602030302030203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360000" y="0"/>
            <a:ext cx="547260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  <a:cs typeface="Arial" charset="0"/>
              </a:rPr>
              <a:t>À cette échelle la Terre est invisible, Jupiter n’est qu’un minuscule petit point et notre étoile Soleil est bien petite comparé à l’étoile </a:t>
            </a:r>
            <a:r>
              <a:rPr lang="fr-FR" sz="1500" dirty="0" err="1">
                <a:solidFill>
                  <a:schemeClr val="bg1"/>
                </a:solidFill>
                <a:latin typeface="Andy" panose="03080602030302030203" pitchFamily="66" charset="0"/>
                <a:cs typeface="Arial" charset="0"/>
              </a:rPr>
              <a:t>Arcturus</a:t>
            </a:r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3240000" y="0"/>
            <a:ext cx="3240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  <a:cs typeface="Arial" charset="0"/>
              </a:rPr>
              <a:t>Maintenant c’est Jupiter qui est invisible et c’est notre Soleil qui est un tout petit point parmi les étoiles géantes.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243" name="ZoneTexte 5"/>
          <p:cNvSpPr txBox="1">
            <a:spLocks noChangeArrowheads="1"/>
          </p:cNvSpPr>
          <p:nvPr/>
        </p:nvSpPr>
        <p:spPr bwMode="auto">
          <a:xfrm>
            <a:off x="-1" y="0"/>
            <a:ext cx="3852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</a:rPr>
              <a:t>Et ce n’est pas fini, tout ce que vous venez de voir se retrouvent dans une galaxie comme celle-ci qui</a:t>
            </a:r>
          </a:p>
          <a:p>
            <a:pPr algn="ctr" eaLnBrk="1" hangingPunct="1"/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</a:rPr>
              <a:t>comprend plus de 200 milliards d’étoiles.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V="1">
            <a:off x="-36000" y="-35775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2603880" y="48132"/>
            <a:ext cx="4129316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</a:rPr>
              <a:t>De plus, notre galaxie n’est pas isolée, elle se retrouve dans un amas de galaxies qui peut comprendre plusieurs centaines de galaxies.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1530000" y="0"/>
            <a:ext cx="6660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</a:rPr>
              <a:t>Et enfin, cet amas de galaxies, lui, se retrouve avec d’autres amas dans un super amas (ou amas de amas) de galaxie qui compte plusieurs milliers de amas.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056779" y="1184269"/>
            <a:ext cx="5602978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Alors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,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croyez-vous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encore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que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nous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sommes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grand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?</a:t>
            </a:r>
            <a:r>
              <a:rPr lang="hr-HR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endParaRPr lang="fr-FR" sz="1550" dirty="0">
              <a:solidFill>
                <a:schemeClr val="bg1"/>
              </a:solidFill>
              <a:latin typeface="Andy" panose="03080602030302030203" pitchFamily="66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Et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comment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voyez-vous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vos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préoccupations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maintenant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hr-HR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? </a:t>
            </a:r>
            <a:endParaRPr lang="sr-Latn-CS" sz="1550" dirty="0">
              <a:solidFill>
                <a:schemeClr val="bg1"/>
              </a:solidFill>
              <a:latin typeface="Andy" panose="03080602030302030203" pitchFamily="66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Quelles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sont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les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choses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importantes ?</a:t>
            </a:r>
          </a:p>
          <a:p>
            <a:pPr algn="ctr" eaLnBrk="0" hangingPunct="0">
              <a:defRPr/>
            </a:pP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Gardez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en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point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 de mire ce qui va </a:t>
            </a:r>
            <a:r>
              <a:rPr lang="es-CL" sz="1550" dirty="0" err="1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suivre</a:t>
            </a:r>
            <a:r>
              <a:rPr lang="es-CL" sz="1550" dirty="0">
                <a:solidFill>
                  <a:schemeClr val="bg1"/>
                </a:solidFill>
                <a:latin typeface="Andy" panose="03080602030302030203" pitchFamily="66" charset="0"/>
                <a:cs typeface="Times New Roman" pitchFamily="18" charset="0"/>
              </a:rPr>
              <a:t>.</a:t>
            </a:r>
            <a:endParaRPr lang="hr-HR" sz="1550" dirty="0">
              <a:solidFill>
                <a:schemeClr val="bg1"/>
              </a:solidFill>
              <a:latin typeface="Andy" panose="03080602030302030203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5775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-1" y="0"/>
            <a:ext cx="6516316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Considérons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un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instant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cette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photo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du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Soleil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et de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sa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protubérance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comparé à la Terre.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Cette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photo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fut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prise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par l</a:t>
            </a:r>
            <a:r>
              <a:rPr lang="fr-FR" sz="1500" dirty="0">
                <a:solidFill>
                  <a:schemeClr val="bg1"/>
                </a:solidFill>
                <a:latin typeface="Andy" panose="03080602030302030203" pitchFamily="66" charset="0"/>
                <a:cs typeface="Arial" charset="0"/>
              </a:rPr>
              <a:t>e satellite d'observation solaire (SDO) de la Nasa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.</a:t>
            </a:r>
          </a:p>
          <a:p>
            <a:pPr algn="ctr">
              <a:defRPr/>
            </a:pP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L’image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de la Terre a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été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ajoutée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pour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une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comparaison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de </a:t>
            </a:r>
            <a:r>
              <a:rPr lang="es-AR" sz="15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grandeur</a:t>
            </a:r>
            <a:r>
              <a:rPr lang="es-AR" sz="1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Click="0" advTm="12500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5869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6000" y="1"/>
            <a:ext cx="8460532" cy="761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rIns="0">
            <a:spAutoFit/>
          </a:bodyPr>
          <a:lstStyle/>
          <a:p>
            <a:pPr>
              <a:defRPr/>
            </a:pP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Nous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sommes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sur ce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minuscule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point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bleu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: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les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pays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les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états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les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gouvernements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toutes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les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races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les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religions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les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civilisations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toutes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nos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guerres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nos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misères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nos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problèmes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nos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réussites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toute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la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faune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et la flore,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tout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notre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amour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et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toute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notre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haine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.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Avec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8,3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miliards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d’âmes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en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convulsion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permanente sur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cette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petite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boule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5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bleue</a:t>
            </a:r>
            <a:r>
              <a:rPr lang="es-AR" sz="145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Click="0" advTm="13500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-36416" y="2268000"/>
            <a:ext cx="4176000" cy="1368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Cela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fait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réfléchir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n’est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-ce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pas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?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Nous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pourrions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voir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en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cette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image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une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leçon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d’humilité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où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l’on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verrait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un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double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message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: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d’un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côté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notre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petitesse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et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l’insignifiance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de nos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problèmes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et de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l’autre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la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fragilité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de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cette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petite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boule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bleue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que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nous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devons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à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tout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prix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préserver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car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c’est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là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que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nous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vivons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,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c’est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le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seul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foyer que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nous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 </a:t>
            </a:r>
            <a:r>
              <a:rPr lang="es-AR" sz="1400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ayions</a:t>
            </a:r>
            <a:r>
              <a:rPr lang="es-AR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ndy" panose="03080602030302030203" pitchFamily="66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spd="slow" advClick="0" advTm="14000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1" y="0"/>
            <a:ext cx="305993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fr-FR" sz="1500" dirty="0">
                <a:solidFill>
                  <a:schemeClr val="bg1"/>
                </a:solidFill>
                <a:latin typeface="Andy" pitchFamily="66" charset="0"/>
              </a:rPr>
              <a:t>Il n’est pas trop tard, p</a:t>
            </a:r>
            <a:r>
              <a:rPr lang="es-AR" sz="1500" dirty="0" err="1">
                <a:solidFill>
                  <a:schemeClr val="bg1"/>
                </a:solidFill>
                <a:latin typeface="Andy" pitchFamily="66" charset="0"/>
              </a:rPr>
              <a:t>ensons</a:t>
            </a:r>
            <a:r>
              <a:rPr lang="es-AR" sz="1500" dirty="0">
                <a:solidFill>
                  <a:schemeClr val="bg1"/>
                </a:solidFill>
                <a:latin typeface="Andy" pitchFamily="66" charset="0"/>
              </a:rPr>
              <a:t>-y car…</a:t>
            </a:r>
          </a:p>
        </p:txBody>
      </p:sp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6588000" y="1188000"/>
            <a:ext cx="2037922" cy="3487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2207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Maiandra GD"/>
              </a:rPr>
              <a:t>monde</a:t>
            </a:r>
          </a:p>
        </p:txBody>
      </p: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3960000" y="1008137"/>
            <a:ext cx="1664491" cy="37640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2207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Maiandra GD"/>
              </a:rPr>
              <a:t>notre</a:t>
            </a:r>
          </a:p>
        </p:txBody>
      </p:sp>
      <p:sp>
        <p:nvSpPr>
          <p:cNvPr id="33799" name="WordArt 7"/>
          <p:cNvSpPr>
            <a:spLocks noChangeArrowheads="1" noChangeShapeType="1" noTextEdit="1"/>
          </p:cNvSpPr>
          <p:nvPr/>
        </p:nvSpPr>
        <p:spPr bwMode="auto">
          <a:xfrm>
            <a:off x="1836000" y="1080000"/>
            <a:ext cx="1489281" cy="3746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FR" sz="2207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Maiandra GD"/>
              </a:rPr>
              <a:t>C’est </a:t>
            </a:r>
          </a:p>
        </p:txBody>
      </p:sp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79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-34368"/>
            <a:ext cx="9792000" cy="3672000"/>
          </a:xfrm>
          <a:prstGeom prst="rect">
            <a:avLst/>
          </a:prstGeom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-372"/>
            <a:ext cx="34969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hlink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dirty="0">
                <a:solidFill>
                  <a:srgbClr val="FFFF00"/>
                </a:solidFill>
                <a:latin typeface="Andy" panose="03080602030302030203" pitchFamily="66" charset="0"/>
                <a:cs typeface="Arial" charset="0"/>
              </a:rPr>
              <a:t>Préservons-le, ne le détruisons pas… 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3276000"/>
            <a:ext cx="41044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hlink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dirty="0">
                <a:solidFill>
                  <a:srgbClr val="FFFF00"/>
                </a:solidFill>
                <a:latin typeface="Andy" panose="03080602030302030203" pitchFamily="66" charset="0"/>
                <a:cs typeface="Arial" charset="0"/>
              </a:rPr>
              <a:t>…n’en faisons pas une terre stérile.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4644107" y="-372"/>
            <a:ext cx="300033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hlink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dirty="0">
                <a:solidFill>
                  <a:srgbClr val="FFFF00"/>
                </a:solidFill>
                <a:latin typeface="Andy" panose="03080602030302030203" pitchFamily="66" charset="0"/>
                <a:cs typeface="Arial" charset="0"/>
              </a:rPr>
              <a:t>…ne le faisons pas exploser…</a:t>
            </a:r>
          </a:p>
        </p:txBody>
      </p:sp>
      <p:sp>
        <p:nvSpPr>
          <p:cNvPr id="18440" name="ZoneTexte 4"/>
          <p:cNvSpPr txBox="1">
            <a:spLocks noChangeArrowheads="1"/>
          </p:cNvSpPr>
          <p:nvPr/>
        </p:nvSpPr>
        <p:spPr bwMode="auto">
          <a:xfrm>
            <a:off x="5412192" y="3024000"/>
            <a:ext cx="3264363" cy="640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sz="1188" dirty="0">
                <a:solidFill>
                  <a:srgbClr val="FF7979"/>
                </a:solidFill>
                <a:latin typeface="Andy" panose="03080602030302030203" pitchFamily="66" charset="0"/>
              </a:rPr>
              <a:t>N’oublions pas que nous n’avons pas hérité de la Terre de nos ancêtres, c’est nos enfants qui nous l’on prêté.  Rendons-leur donc un monde vivable.</a:t>
            </a:r>
          </a:p>
        </p:txBody>
      </p:sp>
    </p:spTree>
  </p:cSld>
  <p:clrMapOvr>
    <a:masterClrMapping/>
  </p:clrMapOvr>
  <p:transition spd="slow" advClick="0" advTm="11000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5775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1620000" y="6626"/>
            <a:ext cx="64306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6600"/>
            </a:outerShdw>
          </a:effectLst>
        </p:spPr>
        <p:txBody>
          <a:bodyPr wrap="square" l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sz="1400" dirty="0">
                <a:solidFill>
                  <a:schemeClr val="bg1"/>
                </a:solidFill>
                <a:latin typeface="Andy" panose="03080602030302030203" pitchFamily="66" charset="0"/>
                <a:cs typeface="Arial" charset="0"/>
              </a:rPr>
              <a:t>Pour continuer à voir le jour se lever nous devons rester vigilant.  Regardez les images suivantes, c’est ce que nous devons préserver à tout prix sur notre belle planète bleue.</a:t>
            </a:r>
          </a:p>
        </p:txBody>
      </p:sp>
    </p:spTree>
  </p:cSld>
  <p:clrMapOvr>
    <a:masterClrMapping/>
  </p:clrMapOvr>
  <p:transition spd="slow" advClick="0" advTm="10000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Click="0" advTm="7000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Click="0" advTm="7000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Click="0" advTm="7000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Click="0" advTm="7000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Click="0" advTm="7000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9792000" cy="36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 advClick="0" advTm="7000"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-36000"/>
            <a:ext cx="9792000" cy="36720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"/>
            <a:ext cx="9720000" cy="360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DA053FE-7133-49C1-9ED6-F501FED96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0"/>
            <a:ext cx="5400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1600" dirty="0">
                <a:solidFill>
                  <a:srgbClr val="FFFF00"/>
                </a:solidFill>
                <a:latin typeface="Amazone BT" pitchFamily="66" charset="0"/>
              </a:rPr>
              <a:t>Pensons-y, nous n’avons que cette planète pour vivre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D3A28D0-9BF0-433A-94B6-82C25B77658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943B78A-757B-40FE-8CF3-5B906F41C5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0CAD500-0841-4F62-A592-8B6E6EF82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7" name="Image 3">
            <a:extLst>
              <a:ext uri="{FF2B5EF4-FFF2-40B4-BE49-F238E27FC236}">
                <a16:creationId xmlns:a16="http://schemas.microsoft.com/office/drawing/2014/main" id="{7D97B7C5-8D29-4586-9172-3810618876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2F409F6-CA78-4BB6-9535-9CCFF3028824}"/>
              </a:ext>
            </a:extLst>
          </p:cNvPr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750"/>
                            </p:stCondLst>
                            <p:childTnLst>
                              <p:par>
                                <p:cTn id="2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EEE_Fascinante">
  <a:themeElements>
    <a:clrScheme name="Really fascinat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eally fascinat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ally fascinat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ally fascinat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ally fascinat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ally fascinat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ally fascinat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ally fascinat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ally fascinat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ally fascinat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ally fascinat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ally fascinat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ally fascinat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ally fascinat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EEE_Fascinante</Template>
  <TotalTime>0</TotalTime>
  <Words>622</Words>
  <Application>Microsoft Office PowerPoint</Application>
  <PresentationFormat>Personnalisé</PresentationFormat>
  <Paragraphs>44</Paragraphs>
  <Slides>24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2" baseType="lpstr">
      <vt:lpstr>Algerian</vt:lpstr>
      <vt:lpstr>Monotype Corsiva</vt:lpstr>
      <vt:lpstr>Times New Roman</vt:lpstr>
      <vt:lpstr>Andy</vt:lpstr>
      <vt:lpstr>Arial</vt:lpstr>
      <vt:lpstr>Maiandra GD</vt:lpstr>
      <vt:lpstr>Amazone BT</vt:lpstr>
      <vt:lpstr>EEE_Fascinante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2012-02-14T09:12:29Z</dcterms:created>
  <dcterms:modified xsi:type="dcterms:W3CDTF">2026-04-26T07:14:46Z</dcterms:modified>
</cp:coreProperties>
</file>