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4" r:id="rId19"/>
    <p:sldId id="275" r:id="rId20"/>
    <p:sldId id="273" r:id="rId21"/>
    <p:sldId id="276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96DCBD-D0BD-40F3-AEA3-AB16BAFCCDE4}" v="74" dt="2026-04-27T04:44:07.2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1" autoAdjust="0"/>
    <p:restoredTop sz="94660"/>
  </p:normalViewPr>
  <p:slideViewPr>
    <p:cSldViewPr snapToGrid="0">
      <p:cViewPr varScale="1">
        <p:scale>
          <a:sx n="71" d="100"/>
          <a:sy n="71" d="100"/>
        </p:scale>
        <p:origin x="33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fdbc7b557ca5d9ab" providerId="LiveId" clId="{B6D13388-46E4-4D88-AC2B-514192970406}"/>
    <pc:docChg chg="modSld">
      <pc:chgData name="Daniel Moulac" userId="fdbc7b557ca5d9ab" providerId="LiveId" clId="{B6D13388-46E4-4D88-AC2B-514192970406}" dt="2026-04-27T04:53:59.596" v="0" actId="6549"/>
      <pc:docMkLst>
        <pc:docMk/>
      </pc:docMkLst>
      <pc:sldChg chg="modSp mod">
        <pc:chgData name="Daniel Moulac" userId="fdbc7b557ca5d9ab" providerId="LiveId" clId="{B6D13388-46E4-4D88-AC2B-514192970406}" dt="2026-04-27T04:53:59.596" v="0" actId="6549"/>
        <pc:sldMkLst>
          <pc:docMk/>
          <pc:sldMk cId="1198678512" sldId="279"/>
        </pc:sldMkLst>
        <pc:spChg chg="mod">
          <ac:chgData name="Daniel Moulac" userId="fdbc7b557ca5d9ab" providerId="LiveId" clId="{B6D13388-46E4-4D88-AC2B-514192970406}" dt="2026-04-27T04:53:59.596" v="0" actId="6549"/>
          <ac:spMkLst>
            <pc:docMk/>
            <pc:sldMk cId="1198678512" sldId="279"/>
            <ac:spMk id="7" creationId="{6E219B1E-9711-594B-35F6-3599B19B3F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074DE-0F6D-C8A0-0E34-FF06DA864E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36A594-1BCC-1026-6408-A2996A1947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6A50CA-104F-61D2-883A-355E8F78F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22F8D0-674F-EFA1-0CAD-74FC8480F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266AA-5C8D-9DEA-C2C2-A35058D31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3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ADD08E-2F06-5EAF-BD11-EF6EE561E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284378-6375-EFF5-16F5-1C0EEDF69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7EAECF-FDC0-3477-93E2-BA3D3FE37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3522C5-8AD0-EF5D-FD14-D3F54292A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7B3EC3-9B0A-3B8C-AB3B-9F8083A87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9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4CCA3-C060-6D6A-76CD-C30768684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4466C3-AF75-39EF-874B-157F14ED2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09C344-7580-276B-199A-ABF1B0B91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A2473A-79CC-6563-B700-D93B1CD35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3D6798-4893-1646-C35B-4008DA95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05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95130-526F-6AF8-7B1D-E47CD6B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7A7A6F-C401-28C3-58DF-1506D3C67D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A14CE1-4CBE-F436-013E-B1CDB3DF69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D5995C-B888-CAA2-D3A7-C1C2FF50C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E69842-FC65-18C6-3985-CD8D5916B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B42EB1-FF15-F2AE-E741-EE80CDD91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1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504A5A-F027-48F5-EBF3-8BC04BA48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E49414-B449-73C4-50F5-E2ECBD16D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D92E881-F6E0-2635-CF55-2D7E52FC9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4566333-BB24-132B-4102-F2339CB7F7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ECF815-DB2A-65BF-8219-C78728D17A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0BE8A70-C78C-416D-A4C1-AD7BC0F02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B25C64A-A0A3-5BDA-E262-FB0CDE03E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8AD6D30-0A95-3FAB-C5BA-2FC49464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6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26A4C-8E1C-AF52-3D80-77B437655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88F716-3E6F-88EC-B58B-B2417F0E5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DC09338-829B-4FDD-5E7E-FAF31029F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B8ABE2-F9FB-F8B1-C723-B5ACB66C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14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BF3EA2F-CB63-5E37-2119-470136931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9AA26F-811A-7F9C-7E2C-D36304F95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57730F-464F-62DC-206A-8A3B160F1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9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974C2-39AF-1C0A-CCB3-BE830E201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FD1728-63FF-0047-24E2-49E91DCBA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9F972A-3E15-C225-7D6A-64EEAB962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6F5B69-C820-611A-17A5-BCAE6E43D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CF1B48-BDD7-8E27-EF19-A97730BB4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13630D-09BF-FE14-8442-26BF2F91E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3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1DECE-D456-CC1A-09C8-2AD4B1DDD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CA6AA03-3E43-6C71-76F5-B7734C2783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6CF103-5DBC-748E-9992-A394B1E785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3B5F5C-C415-6884-3D57-B2DF43562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056E84-3FE4-7E62-8675-397799DDE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76F8E8-97D2-D754-7C09-56BD77A1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29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67DDE-A4D2-4B0D-6D45-43121673D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587F09-DF02-2C10-CC62-EB241F4ADD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FAED46-1F8F-213E-CF19-E0AEAA6E6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A116F5-039C-F6E5-9691-23205BBE3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29E5A8-4EC5-6DEA-D100-B77281AED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47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1C768E-0520-2688-70A9-3B93987EF1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6A6BAD-9395-D48C-DC05-F58E044AD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69EBC5-0F0B-3FCC-96C1-3669D2B48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6EF230-AF75-0386-BB21-A78963ADB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22FBB2-48C5-776A-D3E3-52A399D36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05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42E47F6-3362-DA69-58B7-4739D66D6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F4ADDE-ADD4-C8DC-8B70-AC3686C59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5459C6-EEFD-B6C1-8530-C448E819E8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2CBA6A-2BC1-425D-AE4C-3E6004B31BA8}" type="datetimeFigureOut">
              <a:rPr lang="fr-FR" smtClean="0"/>
              <a:t>27/04/2026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D1A19B-59BD-A5B7-F85A-CF018EC0D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2991CD-EC45-5F4C-CEE9-85A19826AA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17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30D03-9227-96B4-5045-4580F8F3B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8E388F-5F26-940A-0493-242042D1C2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000" y="321184"/>
            <a:ext cx="9360000" cy="621563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AA734BC-6FA8-DF53-2BC6-0B0924473199}"/>
              </a:ext>
            </a:extLst>
          </p:cNvPr>
          <p:cNvSpPr txBox="1"/>
          <p:nvPr/>
        </p:nvSpPr>
        <p:spPr>
          <a:xfrm>
            <a:off x="4582757" y="656217"/>
            <a:ext cx="8035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 Calvados France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7ECA393-51F9-BB2E-B8FD-D15361755FFF}"/>
              </a:ext>
            </a:extLst>
          </p:cNvPr>
          <p:cNvSpPr txBox="1"/>
          <p:nvPr/>
        </p:nvSpPr>
        <p:spPr>
          <a:xfrm>
            <a:off x="3012141" y="5582709"/>
            <a:ext cx="70677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cour d'entrée de l'abbaye aux Dames à Caen ( Calvados , Basse-Normandie ).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70960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sndAc>
          <p:stSnd loop="1">
            <p:snd r:embed="rId2" name="NORMANDIE MON PAYS.wav"/>
          </p:stSnd>
        </p:sndAc>
      </p:transition>
    </mc:Choice>
    <mc:Fallback xmlns="">
      <p:transition spd="slow" advClick="0" advTm="13000">
        <p:sndAc>
          <p:stSnd loop="1">
            <p:snd r:embed="rId4" name="NORMANDIE MON PAY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F6D259B-A57B-5AE8-D44F-A844C20FC0F3}"/>
              </a:ext>
            </a:extLst>
          </p:cNvPr>
          <p:cNvSpPr txBox="1"/>
          <p:nvPr/>
        </p:nvSpPr>
        <p:spPr>
          <a:xfrm>
            <a:off x="455407" y="335845"/>
            <a:ext cx="1147841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>
                <a:solidFill>
                  <a:schemeClr val="bg1"/>
                </a:solidFill>
              </a:rPr>
              <a:t>Le Calvados est l'un des 83 départements originaux créés lors de la Révolution française le 4 mars 1790, en application de la loi du 22 décembre 1789. Il faisait auparavant partie de l' ancienne province de Normandie . Le nom « Orne-Inférieure » ​​fut initialement proposé, mais il fut finalement baptisé Calvados, d'après un groupe de rochers situés au large de ses côtes.</a:t>
            </a:r>
            <a:endParaRPr lang="fr-FR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78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08839-7F9E-9A87-0E1F-1754E7CDA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B309BF-5EB8-2ACC-D3EC-100DFCFE861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125" y="297000"/>
            <a:ext cx="9399682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3E4773-3E4E-EE55-B3E9-CF36EB062A15}"/>
              </a:ext>
            </a:extLst>
          </p:cNvPr>
          <p:cNvSpPr txBox="1"/>
          <p:nvPr/>
        </p:nvSpPr>
        <p:spPr>
          <a:xfrm>
            <a:off x="9961580" y="1775012"/>
            <a:ext cx="192920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Centre historique de Bayeux : office de tourisme et cathédrale de Bayeux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84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5D40A0-6ECE-1249-03DF-5A547D978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08A92A-C150-0647-0011-E3D6F02FA3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016" y="279000"/>
            <a:ext cx="9453705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B695B-9AEE-7CD5-72EE-D725F8CA6CCC}"/>
              </a:ext>
            </a:extLst>
          </p:cNvPr>
          <p:cNvSpPr txBox="1"/>
          <p:nvPr/>
        </p:nvSpPr>
        <p:spPr>
          <a:xfrm>
            <a:off x="346279" y="742279"/>
            <a:ext cx="192561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C'est ici que les Américains ont débarqué, mais ils ne représentaient qu'une partie des forces d'invasion déployées le long de toute la côte normande.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12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B7C66-52F3-D506-6D13-38C907093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8BA0CBD-EF20-D13E-3B7E-E2786F668E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51" y="675000"/>
            <a:ext cx="11583098" cy="5508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5680B4-2DF1-F3FD-51B8-7502886B98CC}"/>
              </a:ext>
            </a:extLst>
          </p:cNvPr>
          <p:cNvSpPr txBox="1"/>
          <p:nvPr/>
        </p:nvSpPr>
        <p:spPr>
          <a:xfrm>
            <a:off x="3722495" y="6171463"/>
            <a:ext cx="8165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Manoir de Boissey, Calvados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04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D0E24-41FC-C404-EAD0-5821384A0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661AF8-B1E2-5218-64BC-D49F41255D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962" y="297000"/>
            <a:ext cx="835200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2D20BA-9481-CFFE-1C94-5B0C29A50C39}"/>
              </a:ext>
            </a:extLst>
          </p:cNvPr>
          <p:cNvSpPr txBox="1"/>
          <p:nvPr/>
        </p:nvSpPr>
        <p:spPr>
          <a:xfrm>
            <a:off x="8771068" y="2603351"/>
            <a:ext cx="34209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vue de Caen ( Calvados , Basse-Normandie ) depuis le château.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94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EB68F-42A4-8D7D-E38C-A2583C4F5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E3D3F54-FB9D-1ED6-1654-A87159FCA6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127" y="321184"/>
            <a:ext cx="9360000" cy="621563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270166-B2C6-16AF-7B8F-2A04A7995BEB}"/>
              </a:ext>
            </a:extLst>
          </p:cNvPr>
          <p:cNvSpPr txBox="1"/>
          <p:nvPr/>
        </p:nvSpPr>
        <p:spPr>
          <a:xfrm>
            <a:off x="182880" y="817581"/>
            <a:ext cx="222324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Château-fort de Falaise (2008) - De gauche à droite les grands et petits donjons et la haute tour Talbot.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8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263BB-340A-7C07-2703-16DD8A738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1313954-5550-B028-57B8-BEE670841A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15" y="279000"/>
            <a:ext cx="8898649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627016-0B63-D435-9586-0C232BDF08B0}"/>
              </a:ext>
            </a:extLst>
          </p:cNvPr>
          <p:cNvSpPr txBox="1"/>
          <p:nvPr/>
        </p:nvSpPr>
        <p:spPr>
          <a:xfrm>
            <a:off x="9337638" y="2291379"/>
            <a:ext cx="23989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Un fragment de la tapisserie de Bayeux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69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A492-9F08-A0E9-6C4E-3E04D05EF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6BE032-0912-EE05-04B3-627F2E7AD3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435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2819C6-850F-2598-D22B-9D20CAF883EA}"/>
              </a:ext>
            </a:extLst>
          </p:cNvPr>
          <p:cNvSpPr txBox="1"/>
          <p:nvPr/>
        </p:nvSpPr>
        <p:spPr>
          <a:xfrm>
            <a:off x="964603" y="2733886"/>
            <a:ext cx="27216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Cimetière et mémorial américain de Normandie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46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D6039-85AE-9440-F0F0-E1093DA6C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CFC201-F460-D537-BA60-1ADA766E1D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932" y="297000"/>
            <a:ext cx="835200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71D7B8-B941-50CB-B880-CE6F44C5AAC9}"/>
              </a:ext>
            </a:extLst>
          </p:cNvPr>
          <p:cNvSpPr txBox="1"/>
          <p:nvPr/>
        </p:nvSpPr>
        <p:spPr>
          <a:xfrm>
            <a:off x="8871473" y="2022438"/>
            <a:ext cx="294759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Maisons à colombages à Beuvron-en-Auge, l'un des Plus Beaux Villages de France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1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18824B-9E46-FCE7-F04F-471A9CFA8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DC962B-AC24-B088-293C-5FCBB97319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8312" y="297000"/>
            <a:ext cx="9355799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54CBA4-1E9E-7CD6-2B25-82918776BB3B}"/>
              </a:ext>
            </a:extLst>
          </p:cNvPr>
          <p:cNvSpPr txBox="1"/>
          <p:nvPr/>
        </p:nvSpPr>
        <p:spPr>
          <a:xfrm>
            <a:off x="275268" y="2374751"/>
            <a:ext cx="21730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Suisse Normande, avec une boucle de l'Orne, près de Clécy.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87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EECD97-FA29-A813-719D-F6FAB1B51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8CD113-BF08-2B22-EEC4-60A224B44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69" y="297000"/>
            <a:ext cx="9402236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21FA3-858E-3B75-C6C6-954CC01DD22B}"/>
              </a:ext>
            </a:extLst>
          </p:cNvPr>
          <p:cNvSpPr txBox="1"/>
          <p:nvPr/>
        </p:nvSpPr>
        <p:spPr>
          <a:xfrm>
            <a:off x="10067805" y="2560320"/>
            <a:ext cx="1645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. La route du cidre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88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5126E-3C35-8285-76B5-2E6CD6845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8E2C15-4DAD-8335-5A72-E056646239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678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7A2338-7C47-2E0E-44D5-3D9384815DAE}"/>
              </a:ext>
            </a:extLst>
          </p:cNvPr>
          <p:cNvSpPr txBox="1"/>
          <p:nvPr/>
        </p:nvSpPr>
        <p:spPr>
          <a:xfrm>
            <a:off x="236668" y="3151990"/>
            <a:ext cx="27718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gorges de la Vire</a:t>
            </a:r>
          </a:p>
        </p:txBody>
      </p:sp>
    </p:spTree>
    <p:extLst>
      <p:ext uri="{BB962C8B-B14F-4D97-AF65-F5344CB8AC3E}">
        <p14:creationId xmlns:p14="http://schemas.microsoft.com/office/powerpoint/2010/main" val="266081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3B5CC-E70B-8AA2-1A57-081B58BDF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46B5C2-E329-ADB2-8E77-FD9FA82ED0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" y="351000"/>
            <a:ext cx="9234000" cy="615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5C8638-1601-33FD-40CE-4F00DFA19B82}"/>
              </a:ext>
            </a:extLst>
          </p:cNvPr>
          <p:cNvSpPr txBox="1"/>
          <p:nvPr/>
        </p:nvSpPr>
        <p:spPr>
          <a:xfrm>
            <a:off x="9907794" y="2905780"/>
            <a:ext cx="2441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honfleur</a:t>
            </a:r>
            <a:r>
              <a:rPr lang="fr-FR" sz="2800" b="1" dirty="0">
                <a:solidFill>
                  <a:schemeClr val="bg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78934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11A2E-3840-67AB-1319-09B28F46D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797773-653A-FFA1-97A0-B1CD593162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0372" y="441000"/>
            <a:ext cx="8999143" cy="597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FE7B27-E254-3285-7A9B-0DCCADDCFCA7}"/>
              </a:ext>
            </a:extLst>
          </p:cNvPr>
          <p:cNvSpPr txBox="1"/>
          <p:nvPr/>
        </p:nvSpPr>
        <p:spPr>
          <a:xfrm>
            <a:off x="172123" y="2247007"/>
            <a:ext cx="26678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Paysage dans la commune d'Auquainville, dans l'est.</a:t>
            </a:r>
          </a:p>
        </p:txBody>
      </p:sp>
    </p:spTree>
    <p:extLst>
      <p:ext uri="{BB962C8B-B14F-4D97-AF65-F5344CB8AC3E}">
        <p14:creationId xmlns:p14="http://schemas.microsoft.com/office/powerpoint/2010/main" val="277301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5DEB2-6C09-DBED-431A-0BE0267C4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39B6D5-1EEA-F968-58FE-521B95DC2B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77" y="279000"/>
            <a:ext cx="940956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32B902-109B-D1FB-332B-D9184D25F67F}"/>
              </a:ext>
            </a:extLst>
          </p:cNvPr>
          <p:cNvSpPr txBox="1"/>
          <p:nvPr/>
        </p:nvSpPr>
        <p:spPr>
          <a:xfrm>
            <a:off x="9843247" y="2140772"/>
            <a:ext cx="22160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Boucle de l'Orne. Vue de Saint-Omer, dans le sud.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70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ED15D-875C-82A0-C86A-A7E369602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BAAB2E2-216D-3637-A2C0-B11745AC81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103" y="365760"/>
            <a:ext cx="9475912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B9E4A2-5BA1-9F64-947B-BA3F3A15AF92}"/>
              </a:ext>
            </a:extLst>
          </p:cNvPr>
          <p:cNvSpPr txBox="1"/>
          <p:nvPr/>
        </p:nvSpPr>
        <p:spPr>
          <a:xfrm>
            <a:off x="344245" y="1929010"/>
            <a:ext cx="19388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viaduc de Clécy, en Suisse normande, dans le sud.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58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991E0-EF83-0116-149E-265E09140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700E26-0E2A-6539-2DC9-3CBE7E0A04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223" y="441000"/>
            <a:ext cx="8999147" cy="597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23314F-7CA0-3E5C-F118-1D98BB97DC73}"/>
              </a:ext>
            </a:extLst>
          </p:cNvPr>
          <p:cNvSpPr txBox="1"/>
          <p:nvPr/>
        </p:nvSpPr>
        <p:spPr>
          <a:xfrm>
            <a:off x="9398370" y="1559859"/>
            <a:ext cx="24013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Arromanches-les-Bains vue de l'est, avec les vestiges du port </a:t>
            </a:r>
            <a:r>
              <a:rPr lang="fr-FR" sz="2800" b="1" dirty="0" err="1">
                <a:solidFill>
                  <a:schemeClr val="bg1"/>
                </a:solidFill>
              </a:rPr>
              <a:t>Mulberry</a:t>
            </a:r>
            <a:r>
              <a:rPr lang="fr-FR" sz="2800" b="1" dirty="0">
                <a:solidFill>
                  <a:schemeClr val="bg1"/>
                </a:solidFill>
              </a:rPr>
              <a:t> dans sa baie, dans le nord.</a:t>
            </a:r>
          </a:p>
        </p:txBody>
      </p:sp>
    </p:spTree>
    <p:extLst>
      <p:ext uri="{BB962C8B-B14F-4D97-AF65-F5344CB8AC3E}">
        <p14:creationId xmlns:p14="http://schemas.microsoft.com/office/powerpoint/2010/main" val="20221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A891F-0CAB-E392-B2DC-9F665FF96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A951D0C-8885-5B6C-8BDB-59650CB86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207546"/>
            <a:ext cx="11232000" cy="421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1EDCB7-F2D3-6071-694C-E73FC0699728}"/>
              </a:ext>
            </a:extLst>
          </p:cNvPr>
          <p:cNvSpPr txBox="1"/>
          <p:nvPr/>
        </p:nvSpPr>
        <p:spPr>
          <a:xfrm>
            <a:off x="2732442" y="5388844"/>
            <a:ext cx="8842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le charme authentique du Pays d'Auge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58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A8CDDA-277F-E169-6EBF-5A415F44D5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99CBA6-6B37-A6F8-7BE8-260022BDB9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000" y="1323000"/>
            <a:ext cx="11232000" cy="421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DF434B-263F-AFDE-140C-F349F69ADDBF}"/>
              </a:ext>
            </a:extLst>
          </p:cNvPr>
          <p:cNvSpPr txBox="1"/>
          <p:nvPr/>
        </p:nvSpPr>
        <p:spPr>
          <a:xfrm flipH="1">
            <a:off x="4563092" y="5535000"/>
            <a:ext cx="84536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Beuvron-en-Auge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C591C-E1F3-912F-5762-520DBD672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5AB2111-05D8-26D8-6F23-3B57CE151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000" y="999005"/>
            <a:ext cx="10692000" cy="4859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9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42341-56A3-0CBF-1917-7C2CFC487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85BF237-9F1F-A805-D4C9-B534CD72DC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3568" y="261000"/>
            <a:ext cx="9504000" cy="633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CD72AC-DD86-1A03-C165-B1C8C76F3440}"/>
              </a:ext>
            </a:extLst>
          </p:cNvPr>
          <p:cNvSpPr txBox="1"/>
          <p:nvPr/>
        </p:nvSpPr>
        <p:spPr>
          <a:xfrm>
            <a:off x="264010" y="2305615"/>
            <a:ext cx="18933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coucher-de-soleil-houlgate-cote-fleurie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52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CB188-A17E-4227-9807-C4F9844CA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A618AD-A5F2-6859-3797-880C7FD685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3737" y="279000"/>
            <a:ext cx="4200000" cy="6300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B05FB2BB-E751-0804-CB2B-72B0E9389D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4263" y="279000"/>
            <a:ext cx="4224000" cy="6336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C512FC-192C-192D-2372-E32C1DC5A0E9}"/>
              </a:ext>
            </a:extLst>
          </p:cNvPr>
          <p:cNvSpPr txBox="1"/>
          <p:nvPr/>
        </p:nvSpPr>
        <p:spPr>
          <a:xfrm>
            <a:off x="5387094" y="2441986"/>
            <a:ext cx="160716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villas-belle-epoque-cabourg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04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588556-D1AC-23EC-0BC8-B3D1971A4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1BC9D4-5724-4B5D-7B08-C0B0A7EF2D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890" y="381000"/>
            <a:ext cx="9144000" cy="6096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E219B1E-9711-594B-35F6-3599B19B3FB9}"/>
              </a:ext>
            </a:extLst>
          </p:cNvPr>
          <p:cNvSpPr txBox="1"/>
          <p:nvPr/>
        </p:nvSpPr>
        <p:spPr>
          <a:xfrm>
            <a:off x="9789459" y="2689412"/>
            <a:ext cx="21730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Pays de Falaise, </a:t>
            </a:r>
          </a:p>
        </p:txBody>
      </p:sp>
    </p:spTree>
    <p:extLst>
      <p:ext uri="{BB962C8B-B14F-4D97-AF65-F5344CB8AC3E}">
        <p14:creationId xmlns:p14="http://schemas.microsoft.com/office/powerpoint/2010/main" val="1198678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4BEDC-7699-3431-9607-0288BBFE6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B66E46D-E3C9-D6CA-50D3-C2A31CE4EE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7793" y="261000"/>
            <a:ext cx="9541263" cy="6336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58DB88-20E7-9DAC-19EE-E457AD870BAE}"/>
              </a:ext>
            </a:extLst>
          </p:cNvPr>
          <p:cNvSpPr txBox="1"/>
          <p:nvPr/>
        </p:nvSpPr>
        <p:spPr>
          <a:xfrm>
            <a:off x="147021" y="2450688"/>
            <a:ext cx="22053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Calvados, Auquainville</a:t>
            </a:r>
          </a:p>
        </p:txBody>
      </p:sp>
    </p:spTree>
    <p:extLst>
      <p:ext uri="{BB962C8B-B14F-4D97-AF65-F5344CB8AC3E}">
        <p14:creationId xmlns:p14="http://schemas.microsoft.com/office/powerpoint/2010/main" val="42189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FC4CF-6A12-EBDD-84F6-EFB2D4EF7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8B2CBD-C51E-3447-F771-26A10F1BB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679" y="297000"/>
            <a:ext cx="9396000" cy="626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7918B6-96A7-1EFF-1DF6-F4C2C5D8A478}"/>
              </a:ext>
            </a:extLst>
          </p:cNvPr>
          <p:cNvSpPr txBox="1"/>
          <p:nvPr/>
        </p:nvSpPr>
        <p:spPr>
          <a:xfrm>
            <a:off x="9896679" y="2624866"/>
            <a:ext cx="20550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Caen</a:t>
            </a:r>
          </a:p>
          <a:p>
            <a:r>
              <a:rPr lang="fr-FR" sz="2800" b="1">
                <a:solidFill>
                  <a:schemeClr val="bg1"/>
                </a:solidFill>
              </a:rPr>
              <a:t>Calvados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7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E6A70-2318-CB3D-B9E6-41406FAAB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15D9F1-55F7-2261-92F5-D6785972D9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7188" y="519183"/>
            <a:ext cx="9561600" cy="5976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5686406-E19E-A512-9B25-E68393AD722B}"/>
              </a:ext>
            </a:extLst>
          </p:cNvPr>
          <p:cNvSpPr txBox="1"/>
          <p:nvPr/>
        </p:nvSpPr>
        <p:spPr>
          <a:xfrm>
            <a:off x="107576" y="3345628"/>
            <a:ext cx="224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Beuvron-en-Auge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6B9B3-A574-DB64-65F7-1D746DD6B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6B0F187-059E-2EBC-AF64-7BBB4A3310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859" y="333000"/>
            <a:ext cx="9283358" cy="619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B45C98-0797-EBC9-42C1-C52FCF1FBE76}"/>
              </a:ext>
            </a:extLst>
          </p:cNvPr>
          <p:cNvSpPr txBox="1"/>
          <p:nvPr/>
        </p:nvSpPr>
        <p:spPr>
          <a:xfrm>
            <a:off x="9799278" y="1484556"/>
            <a:ext cx="227080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Situé en plein cœur de la campagne normande, Beuvron-en-Auge est un véritable havre de paix.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04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7975F3-CEAB-B330-4656-FE7120E34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BF2B449-CFD0-D99D-91EE-E2CD426AC6C5}"/>
              </a:ext>
            </a:extLst>
          </p:cNvPr>
          <p:cNvSpPr txBox="1"/>
          <p:nvPr/>
        </p:nvSpPr>
        <p:spPr>
          <a:xfrm>
            <a:off x="1430767" y="1290918"/>
            <a:ext cx="10908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Calvados – Normandie France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B478C13-923C-A045-FA4F-B8924DF922EB}"/>
              </a:ext>
            </a:extLst>
          </p:cNvPr>
          <p:cNvSpPr txBox="1"/>
          <p:nvPr/>
        </p:nvSpPr>
        <p:spPr>
          <a:xfrm>
            <a:off x="3926541" y="3167390"/>
            <a:ext cx="7723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E488FF0-BD5E-3308-4396-0DED06CD621D}"/>
              </a:ext>
            </a:extLst>
          </p:cNvPr>
          <p:cNvSpPr txBox="1"/>
          <p:nvPr/>
        </p:nvSpPr>
        <p:spPr>
          <a:xfrm>
            <a:off x="5604733" y="5798850"/>
            <a:ext cx="54648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78277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323</Words>
  <Application>Microsoft Office PowerPoint</Application>
  <PresentationFormat>Grand écran</PresentationFormat>
  <Paragraphs>32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</cp:revision>
  <dcterms:created xsi:type="dcterms:W3CDTF">2026-04-26T04:19:46Z</dcterms:created>
  <dcterms:modified xsi:type="dcterms:W3CDTF">2026-04-27T04:54:05Z</dcterms:modified>
</cp:coreProperties>
</file>