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6" r:id="rId10"/>
    <p:sldId id="264" r:id="rId11"/>
    <p:sldId id="263" r:id="rId12"/>
    <p:sldId id="267" r:id="rId13"/>
    <p:sldId id="268" r:id="rId14"/>
    <p:sldId id="269" r:id="rId15"/>
    <p:sldId id="270" r:id="rId16"/>
    <p:sldId id="271" r:id="rId17"/>
    <p:sldId id="273" r:id="rId18"/>
    <p:sldId id="274" r:id="rId19"/>
    <p:sldId id="272" r:id="rId20"/>
    <p:sldId id="275" r:id="rId21"/>
    <p:sldId id="276" r:id="rId22"/>
    <p:sldId id="278" r:id="rId23"/>
    <p:sldId id="279" r:id="rId24"/>
    <p:sldId id="277" r:id="rId25"/>
    <p:sldId id="280" r:id="rId26"/>
    <p:sldId id="281" r:id="rId27"/>
    <p:sldId id="282" r:id="rId28"/>
    <p:sldId id="283" r:id="rId29"/>
    <p:sldId id="285" r:id="rId30"/>
    <p:sldId id="284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87" autoAdjust="0"/>
    <p:restoredTop sz="94660"/>
  </p:normalViewPr>
  <p:slideViewPr>
    <p:cSldViewPr snapToGrid="0">
      <p:cViewPr varScale="1">
        <p:scale>
          <a:sx n="90" d="100"/>
          <a:sy n="90" d="100"/>
        </p:scale>
        <p:origin x="9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71F4F5-81C2-47FC-B130-C3AA7EA6AE9C}" type="datetimeFigureOut">
              <a:rPr lang="fr-FR" smtClean="0"/>
              <a:t>24/04/2026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772E53-CE57-45FE-ADEE-AC3CE698F6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14831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772E53-CE57-45FE-ADEE-AC3CE698F6B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68185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F43FB6-D063-AB26-AE3B-6AEA5D99DA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CB27035-D3CC-2E56-3E8A-ECFEDA53E7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B865E90-B059-EB6F-8CF8-B45E26038A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37333-8FB0-4F70-B8DE-03A63AD58A50}" type="datetimeFigureOut">
              <a:rPr lang="fr-FR" smtClean="0"/>
              <a:t>24/04/2026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1D5AB0-278A-60C6-9194-B3D6F44892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F374F0C-42D7-78BB-0D27-053B5AD277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17931-5D82-448E-8936-CDCEC382DD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1438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ferris dir="l"/>
      </p:transition>
    </mc:Choice>
    <mc:Fallback xmlns="">
      <p:transition spd="slow" advClick="0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6ADBCC-8E7A-746F-B8A5-9F1F557D80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597FBEA-B2D5-B38A-E41C-8CC0BE9647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E1854A4-7101-7DBA-9EA1-03FA15964A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37333-8FB0-4F70-B8DE-03A63AD58A50}" type="datetimeFigureOut">
              <a:rPr lang="fr-FR" smtClean="0"/>
              <a:t>24/04/2026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DFE732D-384A-2C27-1365-A064D4C26F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A1AF841-6587-E8A8-476D-8B4AD99427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17931-5D82-448E-8936-CDCEC382DD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8128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ferris dir="l"/>
      </p:transition>
    </mc:Choice>
    <mc:Fallback xmlns="">
      <p:transition spd="slow" advClick="0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11C25E-619B-F5FC-AB8B-340276758D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761E64F-20D0-C8EC-AA9F-C2A3BCE11D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0C8AB03-3C02-63C1-E917-44C53B10E4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37333-8FB0-4F70-B8DE-03A63AD58A50}" type="datetimeFigureOut">
              <a:rPr lang="fr-FR" smtClean="0"/>
              <a:t>24/04/2026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CEA4821-9FC7-1CD1-64DE-45518E561E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F86C8C9-17EC-13AF-7C8C-232CFE5AE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17931-5D82-448E-8936-CDCEC382DD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2267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ferris dir="l"/>
      </p:transition>
    </mc:Choice>
    <mc:Fallback xmlns="">
      <p:transition spd="slow" advClick="0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3FA8D9-027F-4554-4A92-45BBBEC35B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480D3DA-C9E5-CC9A-8AD7-50FF8EB36C0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C73049C-EA2F-3F56-4309-4ED6914CCB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F7177AC-F888-043B-658D-AFAB99EE43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37333-8FB0-4F70-B8DE-03A63AD58A50}" type="datetimeFigureOut">
              <a:rPr lang="fr-FR" smtClean="0"/>
              <a:t>24/04/2026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21884D7-0F2D-DD1E-8DF8-F14F777A78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B263ED2-3EA4-FBC6-A728-9F06356D0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17931-5D82-448E-8936-CDCEC382DD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96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ferris dir="l"/>
      </p:transition>
    </mc:Choice>
    <mc:Fallback xmlns="">
      <p:transition spd="slow" advClick="0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179EF5-C78E-82B8-DDFF-3B013D3FBC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6478ECE-A112-145C-1EA3-13EE99F992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12FD6D9-EEBD-24C1-C5C4-2CD7E7F3AC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83EA111-DDA3-97E5-19E5-D548B6E5BA2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83E73C6-92E4-7CFF-6D1E-A2606A3611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5893F4EA-12D2-6B78-5D20-5E1F8ADAFF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37333-8FB0-4F70-B8DE-03A63AD58A50}" type="datetimeFigureOut">
              <a:rPr lang="fr-FR" smtClean="0"/>
              <a:t>24/04/2026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4D1039B-4551-49A8-493C-7712C76CCF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F5FA647-F50F-68DE-553C-7864A62E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17931-5D82-448E-8936-CDCEC382DD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955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ferris dir="l"/>
      </p:transition>
    </mc:Choice>
    <mc:Fallback xmlns="">
      <p:transition spd="slow" advClick="0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590A4D-2040-5647-E820-D60214A23B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08CFC35-EB3D-E7E0-89CD-6C335E230D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37333-8FB0-4F70-B8DE-03A63AD58A50}" type="datetimeFigureOut">
              <a:rPr lang="fr-FR" smtClean="0"/>
              <a:t>24/04/2026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5DCFEFD-9EF5-E7C0-26B6-F585083B24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AC9DCC5-6017-CE50-8379-6E5E299A01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17931-5D82-448E-8936-CDCEC382DD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7686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ferris dir="l"/>
      </p:transition>
    </mc:Choice>
    <mc:Fallback xmlns="">
      <p:transition spd="slow" advClick="0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8B76AFC-04B1-CADE-F4FB-0DEF648D42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37333-8FB0-4F70-B8DE-03A63AD58A50}" type="datetimeFigureOut">
              <a:rPr lang="fr-FR" smtClean="0"/>
              <a:t>24/04/2026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9B2CFF3-37B8-9269-E5BB-BDEC132E16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2A3D807-2983-B604-811A-2177F958CA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17931-5D82-448E-8936-CDCEC382DD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6987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ferris dir="l"/>
      </p:transition>
    </mc:Choice>
    <mc:Fallback xmlns="">
      <p:transition spd="slow" advClick="0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7BAF5-5D99-94C3-E20F-CEB5FB562E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F972B2C-32E4-9108-DE2E-116816C5F2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B1F0CE4-4FC5-B495-96FF-273B005793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46D935A-61B1-184D-E490-BAD142CBB7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37333-8FB0-4F70-B8DE-03A63AD58A50}" type="datetimeFigureOut">
              <a:rPr lang="fr-FR" smtClean="0"/>
              <a:t>24/04/2026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1411C10-389B-739B-496D-6D59E73155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DEBFFAC-F8B6-CE27-467E-14EB3284DB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17931-5D82-448E-8936-CDCEC382DD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1746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ferris dir="l"/>
      </p:transition>
    </mc:Choice>
    <mc:Fallback xmlns="">
      <p:transition spd="slow" advClick="0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26CE5C-E0E3-46E0-7252-722E5BB171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C233068-B60B-BD95-DD74-1392E883226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2351CA2-437E-2E15-5DCD-8155D9028D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3480706-DB03-26E1-3AE7-B4055C4673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37333-8FB0-4F70-B8DE-03A63AD58A50}" type="datetimeFigureOut">
              <a:rPr lang="fr-FR" smtClean="0"/>
              <a:t>24/04/2026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E0101B3-8B7B-325A-AC62-DFBC68683A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DA46F5A-2DC4-18F1-62F4-233EC3236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17931-5D82-448E-8936-CDCEC382DD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5632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ferris dir="l"/>
      </p:transition>
    </mc:Choice>
    <mc:Fallback xmlns="">
      <p:transition spd="slow" advClick="0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9D78C2-9ED4-926F-C1E0-D2B317BF1F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3888BD2-1241-A4EC-5A46-C046033036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0B7B93C-40DE-E475-132F-3C37A06389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37333-8FB0-4F70-B8DE-03A63AD58A50}" type="datetimeFigureOut">
              <a:rPr lang="fr-FR" smtClean="0"/>
              <a:t>24/04/2026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7494FB-F6B5-CFF4-4D23-EFFD0EBEE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575AC3E-705F-C081-B6A8-3DAE277398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17931-5D82-448E-8936-CDCEC382DD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1793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ferris dir="l"/>
      </p:transition>
    </mc:Choice>
    <mc:Fallback xmlns="">
      <p:transition spd="slow" advClick="0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AE7394B-D303-3927-BEA7-4270D6B13FE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3DED57C-7DC4-6DA6-5AAD-80234448B2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817D035-AEBA-110C-1B36-7EBFBE8CF7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37333-8FB0-4F70-B8DE-03A63AD58A50}" type="datetimeFigureOut">
              <a:rPr lang="fr-FR" smtClean="0"/>
              <a:t>24/04/2026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D76041C-3016-4309-B20D-555A43A8F5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75308F0-DFD8-654A-8EDA-432D47D132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17931-5D82-448E-8936-CDCEC382DD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9755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ferris dir="l"/>
      </p:transition>
    </mc:Choice>
    <mc:Fallback xmlns="">
      <p:transition spd="slow" advClick="0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bg1">
              <a:lumMod val="5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D68BBA9-FDE9-5282-0CCE-23225AF014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CC6DF06-AB58-0DC2-D195-ED994BA3C7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EFF9C89-8D80-5D59-1B36-F0F1530205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8437333-8FB0-4F70-B8DE-03A63AD58A50}" type="datetimeFigureOut">
              <a:rPr lang="fr-FR" smtClean="0"/>
              <a:t>24/04/2026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0F5C4F8-121C-DBB6-1E68-9B561A55846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3807F40-A8A5-E825-F5FC-BB156080A8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F617931-5D82-448E-8936-CDCEC382DD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5809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ferris dir="l"/>
      </p:transition>
    </mc:Choice>
    <mc:Fallback xmlns="">
      <p:transition spd="slow" advClick="0" advTm="1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86ED3F-F2D7-F312-1D74-4DB14EAC54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6B41D0F-56EF-0878-AB2C-759672157A6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070100"/>
            <a:ext cx="12192000" cy="271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035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ferris dir="l"/>
        <p:sndAc>
          <p:stSnd loop="1">
            <p:snd r:embed="rId2" name="Mon Aveyron par Etienne Denormandie.wav"/>
          </p:stSnd>
        </p:sndAc>
      </p:transition>
    </mc:Choice>
    <mc:Fallback xmlns="">
      <p:transition spd="slow" advClick="0" advTm="13000">
        <p:fade/>
        <p:sndAc>
          <p:stSnd loop="1">
            <p:snd r:embed="rId5" name="Mon Aveyron par Etienne Denormandi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DAA32278-1354-6D1A-8575-D676F1FADD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5394" y="297000"/>
            <a:ext cx="9396000" cy="6264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33D9B25-56C8-6A13-2149-8A3F974D54B0}"/>
              </a:ext>
            </a:extLst>
          </p:cNvPr>
          <p:cNvSpPr txBox="1"/>
          <p:nvPr/>
        </p:nvSpPr>
        <p:spPr>
          <a:xfrm>
            <a:off x="5342600" y="384086"/>
            <a:ext cx="1721587" cy="52322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L'Aveyron 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231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ferris dir="l"/>
      </p:transition>
    </mc:Choice>
    <mc:Fallback xmlns="">
      <p:transition spd="slow" advClick="0" advTm="1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314252-0665-A6C7-E0E7-525B836838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DD56A94-2EA2-A0BA-8104-70253E913CF1}"/>
              </a:ext>
            </a:extLst>
          </p:cNvPr>
          <p:cNvSpPr txBox="1"/>
          <p:nvPr/>
        </p:nvSpPr>
        <p:spPr>
          <a:xfrm>
            <a:off x="775195" y="181957"/>
            <a:ext cx="10846191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L'Aveyron est un département français situé dans la région Occitanie, dans le sud de la France. Il doit son nom à la rivière Aveyron qui le traverse. Ses habitants sont appelés les Aveyronnais et les Aveyronnaises ou parfois Rouergats.</a:t>
            </a:r>
          </a:p>
          <a:p>
            <a:endParaRPr lang="fr-FR" sz="3200" b="1" dirty="0">
              <a:solidFill>
                <a:schemeClr val="bg1"/>
              </a:solidFill>
            </a:endParaRPr>
          </a:p>
          <a:p>
            <a:r>
              <a:rPr lang="fr-FR" sz="3200" b="1" dirty="0">
                <a:solidFill>
                  <a:schemeClr val="bg1"/>
                </a:solidFill>
              </a:rPr>
              <a:t>L'Aveyron est le cinquième plus grand département de France métropolitaine avec ses 8 735 km2, et le sixième de France (en tenant compte de la Guyane).</a:t>
            </a:r>
          </a:p>
          <a:p>
            <a:endParaRPr lang="fr-FR" sz="3200" b="1" dirty="0">
              <a:solidFill>
                <a:schemeClr val="bg1"/>
              </a:solidFill>
            </a:endParaRPr>
          </a:p>
          <a:p>
            <a:r>
              <a:rPr lang="fr-FR" sz="3200" b="1" dirty="0">
                <a:solidFill>
                  <a:schemeClr val="bg1"/>
                </a:solidFill>
              </a:rPr>
              <a:t>Le département fait partie de l'académie de Toulouse et dépend de la cour d'appel de Montpellier. L'Insee et La Poste lui attribuent le code 12. Sa préfecture est Rodez.</a:t>
            </a:r>
          </a:p>
        </p:txBody>
      </p:sp>
    </p:spTree>
    <p:extLst>
      <p:ext uri="{BB962C8B-B14F-4D97-AF65-F5344CB8AC3E}">
        <p14:creationId xmlns:p14="http://schemas.microsoft.com/office/powerpoint/2010/main" val="3425161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ferris dir="l"/>
      </p:transition>
    </mc:Choice>
    <mc:Fallback xmlns="">
      <p:transition spd="slow" advClick="0" advTm="1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38D552-8918-AAAC-E70F-EC7DC147A9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F8FEBEB-A699-138C-84A3-3A6C809C0CC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" y="279000"/>
            <a:ext cx="945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D364F2E-E1D6-9E92-E196-396EE641733E}"/>
              </a:ext>
            </a:extLst>
          </p:cNvPr>
          <p:cNvSpPr txBox="1"/>
          <p:nvPr/>
        </p:nvSpPr>
        <p:spPr>
          <a:xfrm>
            <a:off x="9792900" y="1556656"/>
            <a:ext cx="23991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800" b="1" dirty="0">
              <a:solidFill>
                <a:schemeClr val="bg1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Le viaduc de Millau franchissant la vallée du Tarn, au sud-est.</a:t>
            </a:r>
          </a:p>
          <a:p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4367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ferris dir="l"/>
      </p:transition>
    </mc:Choice>
    <mc:Fallback xmlns="">
      <p:transition spd="slow" advClick="0" advTm="1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C9CBD9-BB91-39D3-B5B4-198827FE09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230450D-83D0-C20D-A2A2-7E85BFA503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6427" y="297000"/>
            <a:ext cx="8369444" cy="626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068693-612D-0636-40AF-792607992A6D}"/>
              </a:ext>
            </a:extLst>
          </p:cNvPr>
          <p:cNvSpPr txBox="1"/>
          <p:nvPr/>
        </p:nvSpPr>
        <p:spPr>
          <a:xfrm>
            <a:off x="447656" y="1338942"/>
            <a:ext cx="268877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800" b="1" dirty="0">
              <a:solidFill>
                <a:schemeClr val="bg1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Le causse du Larzac sur la commune de La </a:t>
            </a:r>
            <a:r>
              <a:rPr lang="fr-FR" sz="2800" b="1" dirty="0" err="1">
                <a:solidFill>
                  <a:schemeClr val="bg1"/>
                </a:solidFill>
              </a:rPr>
              <a:t>Couvertoirade</a:t>
            </a:r>
            <a:r>
              <a:rPr lang="fr-FR" sz="2800" b="1" dirty="0">
                <a:solidFill>
                  <a:schemeClr val="bg1"/>
                </a:solidFill>
              </a:rPr>
              <a:t>, à l'extrême sud-est.</a:t>
            </a:r>
          </a:p>
          <a:p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3172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ferris dir="l"/>
      </p:transition>
    </mc:Choice>
    <mc:Fallback xmlns="">
      <p:transition spd="slow" advClick="0" advTm="1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78968A-D01F-25DD-31E0-EE3F2789B7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746DE75-987D-922A-1A8C-EA270017598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443" y="279000"/>
            <a:ext cx="945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696A6B-5879-374A-1A16-2B3BB6283E08}"/>
              </a:ext>
            </a:extLst>
          </p:cNvPr>
          <p:cNvSpPr txBox="1"/>
          <p:nvPr/>
        </p:nvSpPr>
        <p:spPr>
          <a:xfrm>
            <a:off x="9949542" y="1659285"/>
            <a:ext cx="2079171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La vallée de la Boralde à Saint-Chély-d'Aubrac, dans le nord.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9621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ferris dir="l"/>
      </p:transition>
    </mc:Choice>
    <mc:Fallback xmlns="">
      <p:transition spd="slow" advClick="0" advTm="1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F5780E-746E-F049-C462-AA0DAB14D0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5A250D6-DFAF-77A7-B898-68B7DB8F7B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7740" y="297000"/>
            <a:ext cx="8352000" cy="626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898C87-1DDC-0573-C59D-7BB93CC00F31}"/>
              </a:ext>
            </a:extLst>
          </p:cNvPr>
          <p:cNvSpPr txBox="1"/>
          <p:nvPr/>
        </p:nvSpPr>
        <p:spPr>
          <a:xfrm>
            <a:off x="212651" y="1350335"/>
            <a:ext cx="305508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La vallée du Mardonenque depuis le signal de Mailhebiau (1 469 m), point culminant de l'Aubrac et du département, dans le nord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328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ferris dir="l"/>
      </p:transition>
    </mc:Choice>
    <mc:Fallback xmlns="">
      <p:transition spd="slow" advClick="0" advTm="1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50B265-531A-D38D-05DA-CD0ED5C2C8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A5B6E97-F886-CB59-0DEA-3578D1B573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269" y="297000"/>
            <a:ext cx="8355069" cy="626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508F74-741F-E2A7-45B1-D5F307AF744E}"/>
              </a:ext>
            </a:extLst>
          </p:cNvPr>
          <p:cNvSpPr txBox="1"/>
          <p:nvPr/>
        </p:nvSpPr>
        <p:spPr>
          <a:xfrm>
            <a:off x="9186530" y="1903228"/>
            <a:ext cx="271130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Dolmen de Tiergues, Aveyron, France.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4582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ferris dir="l"/>
      </p:transition>
    </mc:Choice>
    <mc:Fallback xmlns="">
      <p:transition spd="slow" advClick="0" advTm="1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5B6A4D-9E27-9B03-DF54-06E34ACFFB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8597DB8-743D-9F6C-2D79-9B396361DB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8073" y="297000"/>
            <a:ext cx="8869381" cy="626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ABBE0C-8573-CC45-F5A2-150CA87D326B}"/>
              </a:ext>
            </a:extLst>
          </p:cNvPr>
          <p:cNvSpPr txBox="1"/>
          <p:nvPr/>
        </p:nvSpPr>
        <p:spPr>
          <a:xfrm>
            <a:off x="614546" y="2392326"/>
            <a:ext cx="234979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Belcastel , Aveyron, France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6594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ferris dir="l"/>
      </p:transition>
    </mc:Choice>
    <mc:Fallback xmlns="">
      <p:transition spd="slow" advClick="0" advTm="1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BE224F-C1A5-DCBE-52ED-B48666F155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57C8D84-DB55-51FD-5094-3C7EF641A6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872" y="297000"/>
            <a:ext cx="8343648" cy="626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1CA77A-AEF7-B3DB-A758-6A5FEC710C76}"/>
              </a:ext>
            </a:extLst>
          </p:cNvPr>
          <p:cNvSpPr txBox="1"/>
          <p:nvPr/>
        </p:nvSpPr>
        <p:spPr>
          <a:xfrm>
            <a:off x="9016409" y="2094614"/>
            <a:ext cx="288851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Statue de la Vierge et de l'Enfant à Estaing.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788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ferris dir="l"/>
      </p:transition>
    </mc:Choice>
    <mc:Fallback xmlns="">
      <p:transition spd="slow" advClick="0" advTm="1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BDC5DE-FE3A-FB11-8403-55E6B2EDAF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63DF96B0-A2E6-8985-9581-B9E7E07620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0270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B2B5944-FF7E-CA00-57B6-B5FF3EAD4CEA}"/>
              </a:ext>
            </a:extLst>
          </p:cNvPr>
          <p:cNvSpPr txBox="1"/>
          <p:nvPr/>
        </p:nvSpPr>
        <p:spPr>
          <a:xfrm>
            <a:off x="361507" y="2324625"/>
            <a:ext cx="33102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Belcastel et son château fort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241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ferris dir="l"/>
      </p:transition>
    </mc:Choice>
    <mc:Fallback xmlns="">
      <p:transition spd="slow" advClick="0" advTm="1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FD2B3D-C0B1-7AAB-AF4F-23727CFDED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5E0EC29-AB32-0305-A535-4A1D1D4986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815" y="261000"/>
            <a:ext cx="8448000" cy="633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878037-4C21-550C-8863-2736A629A0E7}"/>
              </a:ext>
            </a:extLst>
          </p:cNvPr>
          <p:cNvSpPr txBox="1"/>
          <p:nvPr/>
        </p:nvSpPr>
        <p:spPr>
          <a:xfrm>
            <a:off x="8888819" y="2126512"/>
            <a:ext cx="318622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 Najac, un village perché au lourd passé historique. 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21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ferris dir="l"/>
      </p:transition>
    </mc:Choice>
    <mc:Fallback xmlns="">
      <p:transition spd="slow" advClick="0" advTm="1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FB214A-479D-0C19-5EDD-031FD58059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6C517F3-9C53-C735-21E7-A502C8E2D5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2022" y="279000"/>
            <a:ext cx="4727955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8BE1FC5-3AAB-614F-253C-324AEF164FCE}"/>
              </a:ext>
            </a:extLst>
          </p:cNvPr>
          <p:cNvSpPr txBox="1"/>
          <p:nvPr/>
        </p:nvSpPr>
        <p:spPr>
          <a:xfrm>
            <a:off x="191386" y="2613116"/>
            <a:ext cx="37320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Najac et son village médiéval</a:t>
            </a:r>
          </a:p>
        </p:txBody>
      </p:sp>
    </p:spTree>
    <p:extLst>
      <p:ext uri="{BB962C8B-B14F-4D97-AF65-F5344CB8AC3E}">
        <p14:creationId xmlns:p14="http://schemas.microsoft.com/office/powerpoint/2010/main" val="1312836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ferris dir="l"/>
      </p:transition>
    </mc:Choice>
    <mc:Fallback xmlns="">
      <p:transition spd="slow" advClick="0" advTm="1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EE86F4-F760-AF46-B6B8-96F5D262F9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14CD5B6-40C6-E4CF-D510-F31D9B30DB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3920" y="279000"/>
            <a:ext cx="9467168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57A77A-3B91-5958-C44D-43F677068416}"/>
              </a:ext>
            </a:extLst>
          </p:cNvPr>
          <p:cNvSpPr txBox="1"/>
          <p:nvPr/>
        </p:nvSpPr>
        <p:spPr>
          <a:xfrm>
            <a:off x="10011088" y="2721935"/>
            <a:ext cx="18039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Conques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8762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ferris dir="l"/>
      </p:transition>
    </mc:Choice>
    <mc:Fallback xmlns="">
      <p:transition spd="slow" advClick="0" advTm="1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27D730-576C-2CB1-2D7C-41D7B240BA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0E25C11-E151-6CCB-AA78-6C555036AEE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196607" y="470386"/>
            <a:ext cx="9606099" cy="6132433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39F655-5D77-35B7-D10B-2AEE92E8C9F8}"/>
              </a:ext>
            </a:extLst>
          </p:cNvPr>
          <p:cNvSpPr txBox="1"/>
          <p:nvPr/>
        </p:nvSpPr>
        <p:spPr>
          <a:xfrm>
            <a:off x="389294" y="2736502"/>
            <a:ext cx="204775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Bords du Tarn à Millau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2542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ferris dir="l"/>
      </p:transition>
    </mc:Choice>
    <mc:Fallback xmlns="">
      <p:transition spd="slow" advClick="0" advTm="1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1AE684-DA01-D279-33C6-68D3719381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3913FEF-77AC-6050-BAF8-54982C2AF0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311" y="297000"/>
            <a:ext cx="9383589" cy="626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9588EB-B54A-BEA8-9280-910375A2EBC5}"/>
              </a:ext>
            </a:extLst>
          </p:cNvPr>
          <p:cNvSpPr txBox="1"/>
          <p:nvPr/>
        </p:nvSpPr>
        <p:spPr>
          <a:xfrm>
            <a:off x="9920177" y="2190306"/>
            <a:ext cx="210170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Sauveterre-de-Rouergue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5023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ferris dir="l"/>
      </p:transition>
    </mc:Choice>
    <mc:Fallback xmlns="">
      <p:transition spd="slow" advClick="0" advTm="1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0D3316-8526-D4F9-DE30-5EF84EC3A1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0ABCF43-92D9-9A4F-2D30-5C89C7BA11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0170" y="279000"/>
            <a:ext cx="9437518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CC9CB41-52DB-F546-25B2-B3E7E84A715B}"/>
              </a:ext>
            </a:extLst>
          </p:cNvPr>
          <p:cNvSpPr txBox="1"/>
          <p:nvPr/>
        </p:nvSpPr>
        <p:spPr>
          <a:xfrm>
            <a:off x="469472" y="1659285"/>
            <a:ext cx="186069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La Couvertoirade, berceau des Templiers en Aveyron 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6352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ferris dir="l"/>
      </p:transition>
    </mc:Choice>
    <mc:Fallback xmlns="">
      <p:transition spd="slow" advClick="0" advTm="13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6EC92D-FD71-7812-7D5A-BF53230EF8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1838DB9-390A-311B-BE15-4962B74455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453" y="279000"/>
            <a:ext cx="9437518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78A414D-D68D-EB56-0F81-5DC7C06DED03}"/>
              </a:ext>
            </a:extLst>
          </p:cNvPr>
          <p:cNvSpPr txBox="1"/>
          <p:nvPr/>
        </p:nvSpPr>
        <p:spPr>
          <a:xfrm>
            <a:off x="9704971" y="2732567"/>
            <a:ext cx="232498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Salles-la-Source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696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ferris dir="l"/>
      </p:transition>
    </mc:Choice>
    <mc:Fallback xmlns="">
      <p:transition spd="slow" advClick="0" advTm="13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C1EA3B-910F-907E-6BB9-626E941987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D18F588-7158-C536-DAEB-8F9D03CC49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6290" y="571500"/>
            <a:ext cx="8572500" cy="5715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86B07F-0547-DEF1-8901-55F8A2774919}"/>
              </a:ext>
            </a:extLst>
          </p:cNvPr>
          <p:cNvSpPr txBox="1"/>
          <p:nvPr/>
        </p:nvSpPr>
        <p:spPr>
          <a:xfrm>
            <a:off x="587006" y="2062716"/>
            <a:ext cx="250928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L’Aveyron : entre beaux villages et sites exceptionnels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8118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ferris dir="l"/>
      </p:transition>
    </mc:Choice>
    <mc:Fallback xmlns="">
      <p:transition spd="slow" advClick="0" advTm="13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FDF299-3D34-AF2B-AE0F-91845FB8D8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0AE632B-420D-CF23-BEE2-9C1ADF4BD0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674" y="279000"/>
            <a:ext cx="9473661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09C75B-AA84-FF4B-207F-132D32ED0FB3}"/>
              </a:ext>
            </a:extLst>
          </p:cNvPr>
          <p:cNvSpPr txBox="1"/>
          <p:nvPr/>
        </p:nvSpPr>
        <p:spPr>
          <a:xfrm>
            <a:off x="9841335" y="2288279"/>
            <a:ext cx="24454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Sainte-Eulalie-dOlt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0147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ferris dir="l"/>
      </p:transition>
    </mc:Choice>
    <mc:Fallback xmlns="">
      <p:transition spd="slow" advClick="0" advTm="13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B54330-5759-EF61-F115-EFA78D5AE8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D33ED49-ED59-499C-210C-B4295633AF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7228" y="279000"/>
            <a:ext cx="9473661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EB82EC-E766-611B-184F-56BB920A18D4}"/>
              </a:ext>
            </a:extLst>
          </p:cNvPr>
          <p:cNvSpPr txBox="1"/>
          <p:nvPr/>
        </p:nvSpPr>
        <p:spPr>
          <a:xfrm>
            <a:off x="85060" y="2768669"/>
            <a:ext cx="229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Saint Urcize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9424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ferris dir="l"/>
      </p:transition>
    </mc:Choice>
    <mc:Fallback xmlns="">
      <p:transition spd="slow" advClick="0" advTm="13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19C914-8844-11B5-311F-527F92A6B4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C107733-CE3A-9811-9424-25FDC7F2E7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001" y="279000"/>
            <a:ext cx="9473661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F14C41-30C8-6913-867B-D273D4EE96BE}"/>
              </a:ext>
            </a:extLst>
          </p:cNvPr>
          <p:cNvSpPr txBox="1"/>
          <p:nvPr/>
        </p:nvSpPr>
        <p:spPr>
          <a:xfrm>
            <a:off x="9947662" y="2009554"/>
            <a:ext cx="224433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Sainte Eulalie d’Olt / Saint Geniez d’Olt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014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ferris dir="l"/>
      </p:transition>
    </mc:Choice>
    <mc:Fallback xmlns="">
      <p:transition spd="slow" advClick="0" advTm="13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15A16E-A90F-D665-004B-77AB5E7EF3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24BF9D9-65D5-1210-6556-C5BA892A38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4068" y="279000"/>
            <a:ext cx="945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DEF936-DEB4-C58F-75C2-716846059AE7}"/>
              </a:ext>
            </a:extLst>
          </p:cNvPr>
          <p:cNvSpPr txBox="1"/>
          <p:nvPr/>
        </p:nvSpPr>
        <p:spPr>
          <a:xfrm>
            <a:off x="584790" y="2328531"/>
            <a:ext cx="26262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Laguiole-village-</a:t>
            </a:r>
          </a:p>
        </p:txBody>
      </p:sp>
    </p:spTree>
    <p:extLst>
      <p:ext uri="{BB962C8B-B14F-4D97-AF65-F5344CB8AC3E}">
        <p14:creationId xmlns:p14="http://schemas.microsoft.com/office/powerpoint/2010/main" val="1415406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ferris dir="l"/>
      </p:transition>
    </mc:Choice>
    <mc:Fallback xmlns="">
      <p:transition spd="slow" advClick="0" advTm="13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A8CBFC-FB3D-C3A0-6694-91EFFCD1C5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F0A8FEF-388C-A68D-E93C-240A9B4B2D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428" y="297000"/>
            <a:ext cx="9396000" cy="626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91EC4C-0594-47F4-AC2D-B597615F5BB9}"/>
              </a:ext>
            </a:extLst>
          </p:cNvPr>
          <p:cNvSpPr txBox="1"/>
          <p:nvPr/>
        </p:nvSpPr>
        <p:spPr>
          <a:xfrm>
            <a:off x="9862457" y="2806339"/>
            <a:ext cx="201311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laguiole-village-</a:t>
            </a:r>
          </a:p>
        </p:txBody>
      </p:sp>
    </p:spTree>
    <p:extLst>
      <p:ext uri="{BB962C8B-B14F-4D97-AF65-F5344CB8AC3E}">
        <p14:creationId xmlns:p14="http://schemas.microsoft.com/office/powerpoint/2010/main" val="81248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ferris dir="l"/>
      </p:transition>
    </mc:Choice>
    <mc:Fallback xmlns="">
      <p:transition spd="slow" advClick="0" advTm="13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E79BD3-C149-6BE0-9B89-CBD97EA163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6322D54-19DF-F37F-4D92-14A75A27FA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5856" y="279000"/>
            <a:ext cx="945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B3398FE-19CB-374F-C650-20D40C4B0CA3}"/>
              </a:ext>
            </a:extLst>
          </p:cNvPr>
          <p:cNvSpPr txBox="1"/>
          <p:nvPr/>
        </p:nvSpPr>
        <p:spPr>
          <a:xfrm>
            <a:off x="243773" y="2275367"/>
            <a:ext cx="205208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Couteaux  Laguiole</a:t>
            </a:r>
          </a:p>
        </p:txBody>
      </p:sp>
    </p:spTree>
    <p:extLst>
      <p:ext uri="{BB962C8B-B14F-4D97-AF65-F5344CB8AC3E}">
        <p14:creationId xmlns:p14="http://schemas.microsoft.com/office/powerpoint/2010/main" val="913806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ferris dir="l"/>
      </p:transition>
    </mc:Choice>
    <mc:Fallback xmlns="">
      <p:transition spd="slow" advClick="0" advTm="13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2ED91F-0ED2-15B7-888E-EF534FE3FF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96EC017-C08B-AE5E-984E-54EE0C3E08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621" y="369000"/>
            <a:ext cx="9177132" cy="61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7C1C2B-EEA1-8366-2AAD-48E74775E881}"/>
              </a:ext>
            </a:extLst>
          </p:cNvPr>
          <p:cNvSpPr txBox="1"/>
          <p:nvPr/>
        </p:nvSpPr>
        <p:spPr>
          <a:xfrm>
            <a:off x="9440993" y="2254103"/>
            <a:ext cx="247738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Fromages D’Aubrac</a:t>
            </a:r>
          </a:p>
        </p:txBody>
      </p:sp>
    </p:spTree>
    <p:extLst>
      <p:ext uri="{BB962C8B-B14F-4D97-AF65-F5344CB8AC3E}">
        <p14:creationId xmlns:p14="http://schemas.microsoft.com/office/powerpoint/2010/main" val="243075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ferris dir="l"/>
      </p:transition>
    </mc:Choice>
    <mc:Fallback xmlns="">
      <p:transition spd="slow" advClick="0" advTm="13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92A828-5D30-774D-2C4D-AA15521DBD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374D874-CE4B-2930-FCEE-C4EB00F066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5074" y="279000"/>
            <a:ext cx="9447047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77E7F4-A35B-8AC3-1A02-7291AF5CD2CE}"/>
              </a:ext>
            </a:extLst>
          </p:cNvPr>
          <p:cNvSpPr txBox="1"/>
          <p:nvPr/>
        </p:nvSpPr>
        <p:spPr>
          <a:xfrm>
            <a:off x="531628" y="2828260"/>
            <a:ext cx="23150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laguiole-village-</a:t>
            </a:r>
          </a:p>
        </p:txBody>
      </p:sp>
    </p:spTree>
    <p:extLst>
      <p:ext uri="{BB962C8B-B14F-4D97-AF65-F5344CB8AC3E}">
        <p14:creationId xmlns:p14="http://schemas.microsoft.com/office/powerpoint/2010/main" val="4232417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ferris dir="l"/>
      </p:transition>
    </mc:Choice>
    <mc:Fallback xmlns="">
      <p:transition spd="slow" advClick="0" advTm="13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8C54DF-36BC-284C-3FB6-C1BAC1C53F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13993D1-9E1D-2E95-57E8-35B91A7DD7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9468" y="297000"/>
            <a:ext cx="9393063" cy="626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32671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ferris dir="l"/>
      </p:transition>
    </mc:Choice>
    <mc:Fallback xmlns="">
      <p:transition spd="slow" advClick="0" advTm="13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80726E-69AC-45A8-5F52-D1401DD9D9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2BE6FEA-F31F-85AC-F31E-664FCC946D6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255" y="333000"/>
            <a:ext cx="9285098" cy="619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A1152A-B796-AD0D-1AD0-8536C97B2FC9}"/>
              </a:ext>
            </a:extLst>
          </p:cNvPr>
          <p:cNvSpPr txBox="1"/>
          <p:nvPr/>
        </p:nvSpPr>
        <p:spPr>
          <a:xfrm>
            <a:off x="9771322" y="2785729"/>
            <a:ext cx="2317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laguiole-village-</a:t>
            </a:r>
          </a:p>
        </p:txBody>
      </p:sp>
    </p:spTree>
    <p:extLst>
      <p:ext uri="{BB962C8B-B14F-4D97-AF65-F5344CB8AC3E}">
        <p14:creationId xmlns:p14="http://schemas.microsoft.com/office/powerpoint/2010/main" val="1639149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ferris dir="l"/>
      </p:transition>
    </mc:Choice>
    <mc:Fallback xmlns="">
      <p:transition spd="slow" advClick="0" advTm="13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26664D-5F1E-4C63-C676-187BE08109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C1A00A86-BC03-506C-BBE5-B441127FA8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5693" y="2761046"/>
            <a:ext cx="3714750" cy="41910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DA1A1E2A-AD55-0D8E-D8D5-9AEA682A34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7250" y="-119111"/>
            <a:ext cx="3714750" cy="4191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0CDD4143-D2F8-600E-654F-E71E9AF708F4}"/>
              </a:ext>
            </a:extLst>
          </p:cNvPr>
          <p:cNvSpPr txBox="1"/>
          <p:nvPr/>
        </p:nvSpPr>
        <p:spPr>
          <a:xfrm>
            <a:off x="1339701" y="457201"/>
            <a:ext cx="83040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Présenté  L’Aveyron  (Occitanie )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B4331A5E-6DF0-2844-2809-73F1D43FA0FF}"/>
              </a:ext>
            </a:extLst>
          </p:cNvPr>
          <p:cNvSpPr txBox="1"/>
          <p:nvPr/>
        </p:nvSpPr>
        <p:spPr>
          <a:xfrm>
            <a:off x="3094073" y="3037493"/>
            <a:ext cx="55820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3643B463-6DAE-0024-9FF5-EA0BA4E3B9C0}"/>
              </a:ext>
            </a:extLst>
          </p:cNvPr>
          <p:cNvSpPr txBox="1"/>
          <p:nvPr/>
        </p:nvSpPr>
        <p:spPr>
          <a:xfrm>
            <a:off x="4880344" y="5198357"/>
            <a:ext cx="31366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091619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ferris dir="l"/>
      </p:transition>
    </mc:Choice>
    <mc:Fallback xmlns="">
      <p:transition spd="slow" advClick="0" advTm="13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275</Words>
  <Application>Microsoft Office PowerPoint</Application>
  <PresentationFormat>Grand écran</PresentationFormat>
  <Paragraphs>37</Paragraphs>
  <Slides>30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2026-04-23T07:24:37Z</dcterms:created>
  <dcterms:modified xsi:type="dcterms:W3CDTF">2026-04-24T03:40:05Z</dcterms:modified>
</cp:coreProperties>
</file>